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53" r:id="rId2"/>
    <p:sldId id="259" r:id="rId3"/>
    <p:sldId id="571" r:id="rId4"/>
    <p:sldId id="432" r:id="rId5"/>
    <p:sldId id="567" r:id="rId6"/>
    <p:sldId id="568" r:id="rId7"/>
    <p:sldId id="569" r:id="rId8"/>
    <p:sldId id="356" r:id="rId9"/>
    <p:sldId id="564" r:id="rId10"/>
    <p:sldId id="359" r:id="rId11"/>
    <p:sldId id="554" r:id="rId12"/>
    <p:sldId id="55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88" autoAdjust="0"/>
  </p:normalViewPr>
  <p:slideViewPr>
    <p:cSldViewPr>
      <p:cViewPr>
        <p:scale>
          <a:sx n="60" d="100"/>
          <a:sy n="60" d="100"/>
        </p:scale>
        <p:origin x="-157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00328-535C-4435-9A5C-7304663F2655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00B3F-9367-4817-903B-5B0AA1DD8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00B3F-9367-4817-903B-5B0AA1DD860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AE6A-F1C5-4E61-9291-187BF0D8E0EA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87F8-5A1E-4FB4-8494-DFFE25313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AE6A-F1C5-4E61-9291-187BF0D8E0EA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87F8-5A1E-4FB4-8494-DFFE25313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AE6A-F1C5-4E61-9291-187BF0D8E0EA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87F8-5A1E-4FB4-8494-DFFE25313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AE6A-F1C5-4E61-9291-187BF0D8E0EA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87F8-5A1E-4FB4-8494-DFFE25313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AE6A-F1C5-4E61-9291-187BF0D8E0EA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87F8-5A1E-4FB4-8494-DFFE25313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AE6A-F1C5-4E61-9291-187BF0D8E0EA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87F8-5A1E-4FB4-8494-DFFE25313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AE6A-F1C5-4E61-9291-187BF0D8E0EA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87F8-5A1E-4FB4-8494-DFFE25313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AE6A-F1C5-4E61-9291-187BF0D8E0EA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87F8-5A1E-4FB4-8494-DFFE25313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AE6A-F1C5-4E61-9291-187BF0D8E0EA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87F8-5A1E-4FB4-8494-DFFE25313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AE6A-F1C5-4E61-9291-187BF0D8E0EA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87F8-5A1E-4FB4-8494-DFFE25313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AE6A-F1C5-4E61-9291-187BF0D8E0EA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87F8-5A1E-4FB4-8494-DFFE25313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1AE6A-F1C5-4E61-9291-187BF0D8E0EA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687F8-5A1E-4FB4-8494-DFFE25313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82000" cy="365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Preeti" pitchFamily="2" charset="0"/>
              </a:rPr>
              <a:t/>
            </a:r>
            <a:br>
              <a:rPr lang="en-US" dirty="0" smtClean="0">
                <a:latin typeface="Preeti" pitchFamily="2" charset="0"/>
              </a:rPr>
            </a:br>
            <a:r>
              <a:rPr lang="en-US" dirty="0" smtClean="0">
                <a:latin typeface="Preeti" pitchFamily="2" charset="0"/>
              </a:rPr>
              <a:t> </a:t>
            </a:r>
            <a:r>
              <a:rPr lang="en-US" sz="3600" dirty="0" smtClean="0">
                <a:latin typeface="Preeti" pitchFamily="2" charset="0"/>
              </a:rPr>
              <a:t>@$ </a:t>
            </a:r>
            <a:r>
              <a:rPr lang="en-US" sz="3600" dirty="0" err="1" smtClean="0">
                <a:latin typeface="Preeti" pitchFamily="2" charset="0"/>
              </a:rPr>
              <a:t>cf</a:t>
            </a:r>
            <a:r>
              <a:rPr lang="en-US" sz="3600" dirty="0" smtClean="0">
                <a:latin typeface="Preeti" pitchFamily="2" charset="0"/>
              </a:rPr>
              <a:t>}+ </a:t>
            </a:r>
            <a:r>
              <a:rPr lang="en-US" sz="3600" dirty="0" err="1" smtClean="0">
                <a:latin typeface="Preeti" pitchFamily="2" charset="0"/>
              </a:rPr>
              <a:t>e"sDk</a:t>
            </a:r>
            <a:r>
              <a:rPr lang="en-US" sz="3600" dirty="0" smtClean="0">
                <a:latin typeface="Preeti" pitchFamily="2" charset="0"/>
              </a:rPr>
              <a:t> ;'/</a:t>
            </a:r>
            <a:r>
              <a:rPr lang="en-US" sz="3600" dirty="0" err="1" smtClean="0">
                <a:latin typeface="Preeti" pitchFamily="2" charset="0"/>
              </a:rPr>
              <a:t>Iff</a:t>
            </a:r>
            <a:r>
              <a:rPr lang="en-US" sz="3600" dirty="0" smtClean="0">
                <a:latin typeface="Preeti" pitchFamily="2" charset="0"/>
              </a:rPr>
              <a:t> </a:t>
            </a:r>
            <a:r>
              <a:rPr lang="en-US" sz="3600" dirty="0" err="1" smtClean="0">
                <a:latin typeface="Preeti" pitchFamily="2" charset="0"/>
              </a:rPr>
              <a:t>lbj</a:t>
            </a:r>
            <a:r>
              <a:rPr lang="en-US" sz="3600" dirty="0" smtClean="0">
                <a:latin typeface="Preeti" pitchFamily="2" charset="0"/>
              </a:rPr>
              <a:t>; </a:t>
            </a:r>
            <a:r>
              <a:rPr lang="en-US" dirty="0" smtClean="0">
                <a:latin typeface="Preeti" pitchFamily="2" charset="0"/>
              </a:rPr>
              <a:t/>
            </a:r>
            <a:br>
              <a:rPr lang="en-US" dirty="0" smtClean="0">
                <a:latin typeface="Preeti" pitchFamily="2" charset="0"/>
              </a:rPr>
            </a:br>
            <a:r>
              <a:rPr lang="en-US" dirty="0" err="1" smtClean="0">
                <a:latin typeface="Preeti" pitchFamily="2" charset="0"/>
              </a:rPr>
              <a:t>e"sDkLs</a:t>
            </a:r>
            <a:r>
              <a:rPr lang="en-US" dirty="0" smtClean="0">
                <a:latin typeface="Preeti" pitchFamily="2" charset="0"/>
              </a:rPr>
              <a:t> ;r]</a:t>
            </a:r>
            <a:r>
              <a:rPr lang="en-US" dirty="0" err="1" smtClean="0">
                <a:latin typeface="Preeti" pitchFamily="2" charset="0"/>
              </a:rPr>
              <a:t>tgf</a:t>
            </a:r>
            <a:r>
              <a:rPr lang="en-US" dirty="0" smtClean="0">
                <a:latin typeface="Preeti" pitchFamily="2" charset="0"/>
              </a:rPr>
              <a:t>, ;'/</a:t>
            </a:r>
            <a:r>
              <a:rPr lang="en-US" dirty="0" err="1" smtClean="0">
                <a:latin typeface="Preeti" pitchFamily="2" charset="0"/>
              </a:rPr>
              <a:t>lIft</a:t>
            </a:r>
            <a:r>
              <a:rPr lang="en-US" dirty="0" smtClean="0">
                <a:latin typeface="Preeti" pitchFamily="2" charset="0"/>
              </a:rPr>
              <a:t> ;+/</a:t>
            </a:r>
            <a:r>
              <a:rPr lang="en-US" dirty="0" err="1" smtClean="0">
                <a:latin typeface="Preeti" pitchFamily="2" charset="0"/>
              </a:rPr>
              <a:t>rgf</a:t>
            </a:r>
            <a:r>
              <a:rPr lang="en-US" dirty="0" smtClean="0">
                <a:latin typeface="Preeti" pitchFamily="2" charset="0"/>
              </a:rPr>
              <a:t/>
            </a:r>
            <a:br>
              <a:rPr lang="en-US" dirty="0" smtClean="0">
                <a:latin typeface="Preeti" pitchFamily="2" charset="0"/>
              </a:rPr>
            </a:br>
            <a:r>
              <a:rPr lang="en-US" sz="3600" dirty="0" smtClean="0"/>
              <a:t>Role of CSO in Earthquake </a:t>
            </a:r>
            <a:r>
              <a:rPr lang="en-US" sz="3600" dirty="0" err="1" smtClean="0"/>
              <a:t>Safty</a:t>
            </a:r>
            <a:r>
              <a:rPr lang="en-US" sz="3600" dirty="0" smtClean="0"/>
              <a:t> campaign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err="1" smtClean="0">
                <a:latin typeface="Preeti" pitchFamily="2" charset="0"/>
              </a:rPr>
              <a:t>e"sDkLo</a:t>
            </a:r>
            <a:r>
              <a:rPr lang="en-US" sz="4900" b="1" dirty="0" smtClean="0">
                <a:latin typeface="Preeti" pitchFamily="2" charset="0"/>
              </a:rPr>
              <a:t> ;'/</a:t>
            </a:r>
            <a:r>
              <a:rPr lang="en-US" sz="4900" b="1" dirty="0" err="1" smtClean="0">
                <a:latin typeface="Preeti" pitchFamily="2" charset="0"/>
              </a:rPr>
              <a:t>Iff</a:t>
            </a:r>
            <a:r>
              <a:rPr lang="en-US" sz="4900" b="1" dirty="0" smtClean="0">
                <a:latin typeface="Preeti" pitchFamily="2" charset="0"/>
              </a:rPr>
              <a:t> </a:t>
            </a:r>
            <a:r>
              <a:rPr lang="en-US" sz="4900" b="1" dirty="0" err="1" smtClean="0">
                <a:latin typeface="Preeti" pitchFamily="2" charset="0"/>
              </a:rPr>
              <a:t>cleofgdf</a:t>
            </a:r>
            <a:r>
              <a:rPr lang="en-US" sz="4900" b="1" dirty="0" smtClean="0">
                <a:latin typeface="Preeti" pitchFamily="2" charset="0"/>
              </a:rPr>
              <a:t> </a:t>
            </a:r>
            <a:r>
              <a:rPr lang="en-US" sz="4900" b="1" dirty="0" err="1" smtClean="0">
                <a:latin typeface="Preeti" pitchFamily="2" charset="0"/>
              </a:rPr>
              <a:t>gfu</a:t>
            </a:r>
            <a:r>
              <a:rPr lang="en-US" sz="4900" b="1" dirty="0" smtClean="0">
                <a:latin typeface="Preeti" pitchFamily="2" charset="0"/>
              </a:rPr>
              <a:t>/Ls ;+:</a:t>
            </a:r>
            <a:r>
              <a:rPr lang="en-US" sz="4900" b="1" dirty="0" err="1" smtClean="0">
                <a:latin typeface="Preeti" pitchFamily="2" charset="0"/>
              </a:rPr>
              <a:t>yfx?sf</a:t>
            </a:r>
            <a:r>
              <a:rPr lang="en-US" sz="4900" b="1" dirty="0" smtClean="0">
                <a:latin typeface="Preeti" pitchFamily="2" charset="0"/>
              </a:rPr>
              <a:t>] </a:t>
            </a:r>
            <a:r>
              <a:rPr lang="en-US" sz="4900" b="1" dirty="0" err="1" smtClean="0">
                <a:latin typeface="Preeti" pitchFamily="2" charset="0"/>
              </a:rPr>
              <a:t>e"ldsf</a:t>
            </a:r>
            <a:r>
              <a:rPr lang="en-US" sz="4900" b="1" dirty="0" smtClean="0">
                <a:latin typeface="Preeti" pitchFamily="2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Preeti" pitchFamily="2" charset="0"/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Preeti" pitchFamily="2" charset="0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Preeti" pitchFamily="2" charset="0"/>
              </a:rPr>
              <a:t>				</a:t>
            </a:r>
            <a:endParaRPr lang="en-US" dirty="0">
              <a:latin typeface="Abhyudaya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70104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Preeti" pitchFamily="2" charset="0"/>
              </a:rPr>
              <a:t>k|:</a:t>
            </a:r>
            <a:r>
              <a:rPr lang="en-US" b="1" dirty="0" err="1" smtClean="0">
                <a:solidFill>
                  <a:schemeClr val="tx1"/>
                </a:solidFill>
                <a:latin typeface="Preeti" pitchFamily="2" charset="0"/>
              </a:rPr>
              <a:t>tf</a:t>
            </a:r>
            <a:r>
              <a:rPr lang="en-US" b="1" dirty="0" smtClean="0">
                <a:solidFill>
                  <a:schemeClr val="tx1"/>
                </a:solidFill>
                <a:latin typeface="Preeti" pitchFamily="2" charset="0"/>
              </a:rPr>
              <a:t>]</a:t>
            </a:r>
            <a:r>
              <a:rPr lang="en-US" b="1" dirty="0" err="1" smtClean="0">
                <a:solidFill>
                  <a:schemeClr val="tx1"/>
                </a:solidFill>
                <a:latin typeface="Preeti" pitchFamily="2" charset="0"/>
              </a:rPr>
              <a:t>tf</a:t>
            </a:r>
            <a:endParaRPr lang="en-US" b="1" dirty="0" smtClean="0">
              <a:solidFill>
                <a:schemeClr val="tx1"/>
              </a:solidFill>
              <a:latin typeface="Preeti" pitchFamily="2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Preeti" pitchFamily="2" charset="0"/>
              </a:rPr>
              <a:t>lji0f' k|;</a:t>
            </a:r>
            <a:r>
              <a:rPr lang="en-US" b="1" dirty="0" err="1" smtClean="0">
                <a:solidFill>
                  <a:schemeClr val="tx1"/>
                </a:solidFill>
                <a:latin typeface="Preeti" pitchFamily="2" charset="0"/>
              </a:rPr>
              <a:t>fb</a:t>
            </a:r>
            <a:r>
              <a:rPr lang="en-US" b="1" dirty="0" smtClean="0">
                <a:solidFill>
                  <a:schemeClr val="tx1"/>
                </a:solidFill>
                <a:latin typeface="Preet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Preeti" pitchFamily="2" charset="0"/>
              </a:rPr>
              <a:t>ltldlN;gf</a:t>
            </a:r>
            <a:endParaRPr lang="en-US" b="1" dirty="0" smtClean="0">
              <a:solidFill>
                <a:schemeClr val="tx1"/>
              </a:solidFill>
              <a:latin typeface="Preeti" pitchFamily="2" charset="0"/>
            </a:endParaRPr>
          </a:p>
          <a:p>
            <a:r>
              <a:rPr lang="en-US" b="1" dirty="0" err="1" smtClean="0">
                <a:solidFill>
                  <a:schemeClr val="tx1"/>
                </a:solidFill>
                <a:latin typeface="Preeti" pitchFamily="2" charset="0"/>
              </a:rPr>
              <a:t>Dfxf;lrj</a:t>
            </a:r>
            <a:r>
              <a:rPr lang="en-US" b="1" dirty="0" smtClean="0">
                <a:solidFill>
                  <a:schemeClr val="tx1"/>
                </a:solidFill>
                <a:latin typeface="Preeti" pitchFamily="2" charset="0"/>
              </a:rPr>
              <a:t>, /fli6o </a:t>
            </a:r>
            <a:r>
              <a:rPr lang="en-US" b="1" dirty="0" err="1" smtClean="0">
                <a:solidFill>
                  <a:schemeClr val="tx1"/>
                </a:solidFill>
                <a:latin typeface="Preeti" pitchFamily="2" charset="0"/>
              </a:rPr>
              <a:t>ljkb</a:t>
            </a:r>
            <a:r>
              <a:rPr lang="en-US" b="1" dirty="0" smtClean="0">
                <a:solidFill>
                  <a:schemeClr val="tx1"/>
                </a:solidFill>
                <a:latin typeface="Preeti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Preeti" pitchFamily="2" charset="0"/>
              </a:rPr>
              <a:t>Joj:yfkg</a:t>
            </a:r>
            <a:r>
              <a:rPr lang="en-US" b="1" dirty="0" smtClean="0">
                <a:solidFill>
                  <a:schemeClr val="tx1"/>
                </a:solidFill>
                <a:latin typeface="Preeti" pitchFamily="2" charset="0"/>
              </a:rPr>
              <a:t> ;~</a:t>
            </a:r>
            <a:r>
              <a:rPr lang="en-US" b="1" dirty="0" err="1" smtClean="0">
                <a:solidFill>
                  <a:schemeClr val="tx1"/>
                </a:solidFill>
                <a:latin typeface="Preeti" pitchFamily="2" charset="0"/>
              </a:rPr>
              <a:t>hfn</a:t>
            </a:r>
            <a:r>
              <a:rPr lang="en-US" b="1" dirty="0" smtClean="0">
                <a:solidFill>
                  <a:schemeClr val="tx1"/>
                </a:solidFill>
                <a:latin typeface="Preeti" pitchFamily="2" charset="0"/>
              </a:rPr>
              <a:t> g]</a:t>
            </a:r>
            <a:r>
              <a:rPr lang="en-US" b="1" dirty="0" err="1" smtClean="0">
                <a:solidFill>
                  <a:schemeClr val="tx1"/>
                </a:solidFill>
                <a:latin typeface="Preeti" pitchFamily="2" charset="0"/>
              </a:rPr>
              <a:t>kfn</a:t>
            </a:r>
            <a:endParaRPr lang="en-US" b="1" dirty="0" smtClean="0">
              <a:solidFill>
                <a:schemeClr val="tx1"/>
              </a:solidFill>
              <a:latin typeface="Preeti" pitchFamily="2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Preeti" pitchFamily="2" charset="0"/>
              </a:rPr>
              <a:t>-l8dfg_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Preeti" pitchFamily="2" charset="0"/>
              </a:rPr>
              <a:t>e"sDk</a:t>
            </a:r>
            <a:r>
              <a:rPr lang="en-US" dirty="0" smtClean="0">
                <a:latin typeface="Preeti" pitchFamily="2" charset="0"/>
              </a:rPr>
              <a:t> ;‘/</a:t>
            </a:r>
            <a:r>
              <a:rPr lang="en-US" dirty="0" err="1" smtClean="0">
                <a:latin typeface="Preeti" pitchFamily="2" charset="0"/>
              </a:rPr>
              <a:t>Iff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cleofgdf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Gfful</a:t>
            </a:r>
            <a:r>
              <a:rPr lang="en-US" dirty="0" smtClean="0">
                <a:latin typeface="Preeti" pitchFamily="2" charset="0"/>
              </a:rPr>
              <a:t>/s ;+:</a:t>
            </a:r>
            <a:r>
              <a:rPr lang="en-US" dirty="0" err="1" smtClean="0">
                <a:latin typeface="Preeti" pitchFamily="2" charset="0"/>
              </a:rPr>
              <a:t>yfx?sf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e"ldsf</a:t>
            </a:r>
            <a:endParaRPr lang="en-US" dirty="0">
              <a:latin typeface="Preet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>
                <a:latin typeface="Preeti" pitchFamily="2" charset="0"/>
              </a:rPr>
              <a:t>;r]</a:t>
            </a:r>
            <a:r>
              <a:rPr lang="en-US" sz="4800" dirty="0" err="1" smtClean="0">
                <a:latin typeface="Preeti" pitchFamily="2" charset="0"/>
              </a:rPr>
              <a:t>tgf</a:t>
            </a:r>
            <a:r>
              <a:rPr lang="en-US" sz="4800" dirty="0" smtClean="0">
                <a:latin typeface="Preeti" pitchFamily="2" charset="0"/>
              </a:rPr>
              <a:t> </a:t>
            </a:r>
            <a:r>
              <a:rPr lang="en-US" sz="4800" dirty="0" err="1" smtClean="0">
                <a:latin typeface="Preeti" pitchFamily="2" charset="0"/>
              </a:rPr>
              <a:t>a'emfOdf</a:t>
            </a:r>
            <a:r>
              <a:rPr lang="en-US" sz="4800" dirty="0" smtClean="0">
                <a:latin typeface="Preeti" pitchFamily="2" charset="0"/>
              </a:rPr>
              <a:t> </a:t>
            </a:r>
            <a:r>
              <a:rPr lang="en-US" sz="4800" dirty="0" err="1" smtClean="0">
                <a:latin typeface="Preeti" pitchFamily="2" charset="0"/>
              </a:rPr>
              <a:t>Ps?ktf</a:t>
            </a:r>
            <a:endParaRPr lang="en-US" sz="4800" dirty="0" smtClean="0">
              <a:latin typeface="Preeti" pitchFamily="2" charset="0"/>
            </a:endParaRPr>
          </a:p>
          <a:p>
            <a:r>
              <a:rPr lang="en-US" sz="4800" dirty="0" err="1" smtClean="0">
                <a:latin typeface="Preeti" pitchFamily="2" charset="0"/>
              </a:rPr>
              <a:t>lgu</a:t>
            </a:r>
            <a:r>
              <a:rPr lang="en-US" sz="4800" dirty="0" smtClean="0">
                <a:latin typeface="Preeti" pitchFamily="2" charset="0"/>
              </a:rPr>
              <a:t>/</a:t>
            </a:r>
            <a:r>
              <a:rPr lang="en-US" sz="4800" dirty="0" err="1" smtClean="0">
                <a:latin typeface="Preeti" pitchFamily="2" charset="0"/>
              </a:rPr>
              <a:t>fgL</a:t>
            </a:r>
            <a:r>
              <a:rPr lang="en-US" sz="4800" dirty="0" smtClean="0">
                <a:latin typeface="Preeti" pitchFamily="2" charset="0"/>
              </a:rPr>
              <a:t> / g]t[</a:t>
            </a:r>
            <a:r>
              <a:rPr lang="en-US" sz="4800" dirty="0" err="1" smtClean="0">
                <a:latin typeface="Preeti" pitchFamily="2" charset="0"/>
              </a:rPr>
              <a:t>Tj</a:t>
            </a:r>
            <a:r>
              <a:rPr lang="en-US" sz="4800" dirty="0" smtClean="0">
                <a:latin typeface="Preeti" pitchFamily="2" charset="0"/>
              </a:rPr>
              <a:t> </a:t>
            </a:r>
          </a:p>
          <a:p>
            <a:r>
              <a:rPr lang="en-US" sz="4800" dirty="0" smtClean="0">
                <a:latin typeface="Preeti" pitchFamily="2" charset="0"/>
              </a:rPr>
              <a:t>;</a:t>
            </a:r>
            <a:r>
              <a:rPr lang="en-US" sz="4800" dirty="0" err="1" smtClean="0">
                <a:latin typeface="Preeti" pitchFamily="2" charset="0"/>
              </a:rPr>
              <a:t>xeflutf</a:t>
            </a:r>
            <a:r>
              <a:rPr lang="en-US" sz="4800" dirty="0" smtClean="0">
                <a:latin typeface="Preeti" pitchFamily="2" charset="0"/>
              </a:rPr>
              <a:t>, ;</a:t>
            </a:r>
            <a:r>
              <a:rPr lang="en-US" sz="4800" dirty="0" err="1" smtClean="0">
                <a:latin typeface="Preeti" pitchFamily="2" charset="0"/>
              </a:rPr>
              <a:t>xsfo</a:t>
            </a:r>
            <a:r>
              <a:rPr lang="en-US" sz="4800" dirty="0" smtClean="0">
                <a:latin typeface="Preeti" pitchFamily="2" charset="0"/>
              </a:rPr>
              <a:t>{ , ;</a:t>
            </a:r>
            <a:r>
              <a:rPr lang="en-US" sz="4800" dirty="0" err="1" smtClean="0">
                <a:latin typeface="Preeti" pitchFamily="2" charset="0"/>
              </a:rPr>
              <a:t>dGjo</a:t>
            </a:r>
            <a:endParaRPr lang="en-US" sz="4800" dirty="0" smtClean="0">
              <a:latin typeface="Preeti" pitchFamily="2" charset="0"/>
            </a:endParaRPr>
          </a:p>
          <a:p>
            <a:r>
              <a:rPr lang="en-US" sz="4800" dirty="0" err="1" smtClean="0">
                <a:latin typeface="Preeti" pitchFamily="2" charset="0"/>
              </a:rPr>
              <a:t>lg</a:t>
            </a:r>
            <a:r>
              <a:rPr lang="en-US" sz="4800" dirty="0" smtClean="0">
                <a:latin typeface="Preeti" pitchFamily="2" charset="0"/>
              </a:rPr>
              <a:t>/</a:t>
            </a:r>
            <a:r>
              <a:rPr lang="en-US" sz="4800" dirty="0" err="1" smtClean="0">
                <a:latin typeface="Preeti" pitchFamily="2" charset="0"/>
              </a:rPr>
              <a:t>Gt</a:t>
            </a:r>
            <a:r>
              <a:rPr lang="en-US" sz="4800" dirty="0" smtClean="0">
                <a:latin typeface="Preeti" pitchFamily="2" charset="0"/>
              </a:rPr>
              <a:t>/ </a:t>
            </a:r>
            <a:r>
              <a:rPr lang="en-US" sz="4800" dirty="0" err="1" smtClean="0">
                <a:latin typeface="Preeti" pitchFamily="2" charset="0"/>
              </a:rPr>
              <a:t>asfnt</a:t>
            </a:r>
            <a:r>
              <a:rPr lang="en-US" sz="4800" dirty="0" smtClean="0">
                <a:latin typeface="Preeti" pitchFamily="2" charset="0"/>
              </a:rPr>
              <a:t> k}/</a:t>
            </a:r>
            <a:r>
              <a:rPr lang="en-US" sz="4800" dirty="0" err="1" smtClean="0">
                <a:latin typeface="Preeti" pitchFamily="2" charset="0"/>
              </a:rPr>
              <a:t>jL</a:t>
            </a:r>
            <a:endParaRPr lang="en-US" sz="4000" dirty="0" smtClean="0">
              <a:latin typeface="Preeti" pitchFamily="2" charset="0"/>
            </a:endParaRPr>
          </a:p>
          <a:p>
            <a:endParaRPr lang="en-US" dirty="0" smtClean="0">
              <a:latin typeface="Preeti" pitchFamily="2" charset="0"/>
            </a:endParaRPr>
          </a:p>
          <a:p>
            <a:endParaRPr lang="en-US" dirty="0" smtClean="0">
              <a:latin typeface="Preet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305800" cy="6096000"/>
          </a:xfrm>
        </p:spPr>
        <p:txBody>
          <a:bodyPr>
            <a:normAutofit fontScale="400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>
              <a:latin typeface="Preeti" pitchFamily="2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8000" dirty="0" err="1" smtClean="0">
                <a:latin typeface="Preeti" pitchFamily="2" charset="0"/>
              </a:rPr>
              <a:t>e"sDkLo</a:t>
            </a:r>
            <a:r>
              <a:rPr lang="en-US" sz="8000" dirty="0" smtClean="0">
                <a:latin typeface="Preeti" pitchFamily="2" charset="0"/>
              </a:rPr>
              <a:t> ;'/</a:t>
            </a:r>
            <a:r>
              <a:rPr lang="en-US" sz="8000" dirty="0" err="1" smtClean="0">
                <a:latin typeface="Preeti" pitchFamily="2" charset="0"/>
              </a:rPr>
              <a:t>Iffsf</a:t>
            </a:r>
            <a:r>
              <a:rPr lang="en-US" sz="8000" dirty="0" smtClean="0">
                <a:latin typeface="Preeti" pitchFamily="2" charset="0"/>
              </a:rPr>
              <a:t> </a:t>
            </a:r>
            <a:r>
              <a:rPr lang="en-US" sz="8000" dirty="0" err="1" smtClean="0">
                <a:latin typeface="Preeti" pitchFamily="2" charset="0"/>
              </a:rPr>
              <a:t>cleofgdf</a:t>
            </a:r>
            <a:r>
              <a:rPr lang="en-US" sz="8000" dirty="0" smtClean="0">
                <a:latin typeface="Preeti" pitchFamily="2" charset="0"/>
              </a:rPr>
              <a:t> </a:t>
            </a:r>
            <a:endParaRPr lang="en-US" sz="8000" dirty="0" smtClean="0">
              <a:latin typeface="Preeti" pitchFamily="2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4800" dirty="0" smtClean="0">
              <a:latin typeface="Preeti" pitchFamily="2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600" dirty="0" err="1" smtClean="0">
                <a:latin typeface="Preeti" pitchFamily="2" charset="0"/>
              </a:rPr>
              <a:t>xfd|f</a:t>
            </a:r>
            <a:r>
              <a:rPr lang="en-US" sz="7600" dirty="0" smtClean="0">
                <a:latin typeface="Preeti" pitchFamily="2" charset="0"/>
              </a:rPr>
              <a:t>]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8000" dirty="0" smtClean="0">
              <a:latin typeface="Preeti" pitchFamily="2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8000" dirty="0" smtClean="0">
                <a:latin typeface="Preeti" pitchFamily="2" charset="0"/>
              </a:rPr>
              <a:t>;</a:t>
            </a:r>
            <a:r>
              <a:rPr lang="en-US" sz="8000" dirty="0" err="1" smtClean="0">
                <a:latin typeface="Preeti" pitchFamily="2" charset="0"/>
              </a:rPr>
              <a:t>femf</a:t>
            </a:r>
            <a:r>
              <a:rPr lang="en-US" sz="8000" dirty="0" smtClean="0">
                <a:latin typeface="Preeti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Preeti" pitchFamily="2" charset="0"/>
              </a:rPr>
              <a:t>nIo</a:t>
            </a:r>
            <a:endParaRPr lang="en-US" sz="8000" b="1" dirty="0" smtClean="0">
              <a:solidFill>
                <a:srgbClr val="FF0000"/>
              </a:solidFill>
              <a:latin typeface="Preeti" pitchFamily="2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8000" dirty="0" smtClean="0">
                <a:latin typeface="Preeti" pitchFamily="2" charset="0"/>
              </a:rPr>
              <a:t>;</a:t>
            </a:r>
            <a:r>
              <a:rPr lang="en-US" sz="8000" dirty="0" err="1" smtClean="0">
                <a:latin typeface="Preeti" pitchFamily="2" charset="0"/>
              </a:rPr>
              <a:t>femf</a:t>
            </a:r>
            <a:r>
              <a:rPr lang="en-US" sz="8000" dirty="0" smtClean="0">
                <a:latin typeface="Preeti" pitchFamily="2" charset="0"/>
              </a:rPr>
              <a:t> </a:t>
            </a:r>
            <a:r>
              <a:rPr lang="en-US" sz="8000" b="1" dirty="0" smtClean="0">
                <a:solidFill>
                  <a:srgbClr val="00B050"/>
                </a:solidFill>
                <a:latin typeface="Preeti" pitchFamily="2" charset="0"/>
              </a:rPr>
              <a:t>of]</a:t>
            </a:r>
            <a:r>
              <a:rPr lang="en-US" sz="8000" b="1" dirty="0" err="1" smtClean="0">
                <a:solidFill>
                  <a:srgbClr val="00B050"/>
                </a:solidFill>
                <a:latin typeface="Preeti" pitchFamily="2" charset="0"/>
              </a:rPr>
              <a:t>hgf</a:t>
            </a:r>
            <a:endParaRPr lang="en-US" sz="8000" b="1" dirty="0" smtClean="0">
              <a:solidFill>
                <a:srgbClr val="00B050"/>
              </a:solidFill>
              <a:latin typeface="Preeti" pitchFamily="2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8000" dirty="0" smtClean="0">
                <a:latin typeface="Preeti" pitchFamily="2" charset="0"/>
              </a:rPr>
              <a:t>;</a:t>
            </a:r>
            <a:r>
              <a:rPr lang="en-US" sz="8000" dirty="0" err="1" smtClean="0">
                <a:latin typeface="Preeti" pitchFamily="2" charset="0"/>
              </a:rPr>
              <a:t>femf</a:t>
            </a:r>
            <a:r>
              <a:rPr lang="en-US" sz="8000" dirty="0" smtClean="0">
                <a:latin typeface="Preeti" pitchFamily="2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Preeti" pitchFamily="2" charset="0"/>
              </a:rPr>
              <a:t>nufgL</a:t>
            </a:r>
            <a:endParaRPr lang="en-US" sz="8000" b="1" dirty="0" smtClean="0">
              <a:solidFill>
                <a:srgbClr val="C00000"/>
              </a:solidFill>
              <a:latin typeface="Preeti" pitchFamily="2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8000" dirty="0" smtClean="0">
                <a:latin typeface="Preeti" pitchFamily="2" charset="0"/>
              </a:rPr>
              <a:t>;</a:t>
            </a:r>
            <a:r>
              <a:rPr lang="en-US" sz="8000" dirty="0" err="1" smtClean="0">
                <a:latin typeface="Preeti" pitchFamily="2" charset="0"/>
              </a:rPr>
              <a:t>femf</a:t>
            </a:r>
            <a:r>
              <a:rPr lang="en-US" sz="8000" dirty="0" smtClean="0">
                <a:latin typeface="Preeti" pitchFamily="2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Preeti" pitchFamily="2" charset="0"/>
              </a:rPr>
              <a:t>ynf</a:t>
            </a:r>
            <a:r>
              <a:rPr lang="en-US" sz="8000" b="1" dirty="0" smtClean="0">
                <a:solidFill>
                  <a:srgbClr val="0070C0"/>
                </a:solidFill>
                <a:latin typeface="Preeti" pitchFamily="2" charset="0"/>
              </a:rPr>
              <a:t>]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4800" b="1" dirty="0" smtClean="0">
              <a:solidFill>
                <a:schemeClr val="accent6">
                  <a:lumMod val="75000"/>
                </a:schemeClr>
              </a:solidFill>
              <a:latin typeface="Preeti" pitchFamily="2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10000" b="1" dirty="0" smtClean="0">
                <a:solidFill>
                  <a:schemeClr val="accent6">
                    <a:lumMod val="75000"/>
                  </a:schemeClr>
                </a:solidFill>
                <a:latin typeface="Preeti" pitchFamily="2" charset="0"/>
              </a:rPr>
              <a:t>;</a:t>
            </a:r>
            <a:r>
              <a:rPr lang="en-US" sz="10000" b="1" dirty="0" err="1" smtClean="0">
                <a:solidFill>
                  <a:schemeClr val="accent6">
                    <a:lumMod val="75000"/>
                  </a:schemeClr>
                </a:solidFill>
                <a:latin typeface="Preeti" pitchFamily="2" charset="0"/>
              </a:rPr>
              <a:t>xsfo</a:t>
            </a:r>
            <a:r>
              <a:rPr lang="en-US" sz="10000" b="1" dirty="0" smtClean="0">
                <a:solidFill>
                  <a:schemeClr val="accent6">
                    <a:lumMod val="75000"/>
                  </a:schemeClr>
                </a:solidFill>
                <a:latin typeface="Preeti" pitchFamily="2" charset="0"/>
              </a:rPr>
              <a:t>{ </a:t>
            </a:r>
            <a:r>
              <a:rPr lang="en-US" sz="10000" b="1" dirty="0" smtClean="0">
                <a:solidFill>
                  <a:schemeClr val="accent6">
                    <a:lumMod val="75000"/>
                  </a:schemeClr>
                </a:solidFill>
                <a:latin typeface="Preeti" pitchFamily="2" charset="0"/>
              </a:rPr>
              <a:t>, </a:t>
            </a:r>
            <a:r>
              <a:rPr lang="en-US" sz="10000" b="1" dirty="0" smtClean="0">
                <a:solidFill>
                  <a:schemeClr val="accent6">
                    <a:lumMod val="75000"/>
                  </a:schemeClr>
                </a:solidFill>
                <a:latin typeface="Preeti" pitchFamily="2" charset="0"/>
              </a:rPr>
              <a:t>;</a:t>
            </a:r>
            <a:r>
              <a:rPr lang="en-US" sz="10000" b="1" dirty="0" err="1" smtClean="0">
                <a:solidFill>
                  <a:schemeClr val="accent6">
                    <a:lumMod val="75000"/>
                  </a:schemeClr>
                </a:solidFill>
                <a:latin typeface="Preeti" pitchFamily="2" charset="0"/>
              </a:rPr>
              <a:t>dGjo</a:t>
            </a:r>
            <a:r>
              <a:rPr lang="en-US" sz="10000" b="1" dirty="0" smtClean="0">
                <a:solidFill>
                  <a:schemeClr val="accent6">
                    <a:lumMod val="75000"/>
                  </a:schemeClr>
                </a:solidFill>
                <a:latin typeface="Preeti" pitchFamily="2" charset="0"/>
              </a:rPr>
              <a:t> /</a:t>
            </a:r>
            <a:r>
              <a:rPr lang="en-US" sz="10000" b="1" dirty="0" smtClean="0">
                <a:solidFill>
                  <a:schemeClr val="accent6">
                    <a:lumMod val="75000"/>
                  </a:schemeClr>
                </a:solidFill>
                <a:latin typeface="Preeti" pitchFamily="2" charset="0"/>
              </a:rPr>
              <a:t> </a:t>
            </a:r>
            <a:r>
              <a:rPr lang="en-US" sz="10000" b="1" dirty="0" err="1" smtClean="0">
                <a:solidFill>
                  <a:schemeClr val="accent6">
                    <a:lumMod val="75000"/>
                  </a:schemeClr>
                </a:solidFill>
                <a:latin typeface="Preeti" pitchFamily="2" charset="0"/>
              </a:rPr>
              <a:t>lg</a:t>
            </a:r>
            <a:r>
              <a:rPr lang="en-US" sz="10000" b="1" dirty="0" smtClean="0">
                <a:solidFill>
                  <a:schemeClr val="accent6">
                    <a:lumMod val="75000"/>
                  </a:schemeClr>
                </a:solidFill>
                <a:latin typeface="Preeti" pitchFamily="2" charset="0"/>
              </a:rPr>
              <a:t>/</a:t>
            </a:r>
            <a:r>
              <a:rPr lang="en-US" sz="10000" b="1" dirty="0" err="1" smtClean="0">
                <a:solidFill>
                  <a:schemeClr val="accent6">
                    <a:lumMod val="75000"/>
                  </a:schemeClr>
                </a:solidFill>
                <a:latin typeface="Preeti" pitchFamily="2" charset="0"/>
              </a:rPr>
              <a:t>Gt</a:t>
            </a:r>
            <a:r>
              <a:rPr lang="en-US" sz="10000" b="1" dirty="0" smtClean="0">
                <a:solidFill>
                  <a:schemeClr val="accent6">
                    <a:lumMod val="75000"/>
                  </a:schemeClr>
                </a:solidFill>
                <a:latin typeface="Preeti" pitchFamily="2" charset="0"/>
              </a:rPr>
              <a:t>/  </a:t>
            </a:r>
            <a:r>
              <a:rPr lang="en-US" sz="10000" b="1" dirty="0" err="1" smtClean="0">
                <a:solidFill>
                  <a:schemeClr val="accent6">
                    <a:lumMod val="75000"/>
                  </a:schemeClr>
                </a:solidFill>
                <a:latin typeface="Preeti" pitchFamily="2" charset="0"/>
              </a:rPr>
              <a:t>lgu</a:t>
            </a:r>
            <a:r>
              <a:rPr lang="en-US" sz="10000" b="1" dirty="0" smtClean="0">
                <a:solidFill>
                  <a:schemeClr val="accent6">
                    <a:lumMod val="75000"/>
                  </a:schemeClr>
                </a:solidFill>
                <a:latin typeface="Preeti" pitchFamily="2" charset="0"/>
              </a:rPr>
              <a:t>/</a:t>
            </a:r>
            <a:r>
              <a:rPr lang="en-US" sz="10000" b="1" dirty="0" err="1" smtClean="0">
                <a:solidFill>
                  <a:schemeClr val="accent6">
                    <a:lumMod val="75000"/>
                  </a:schemeClr>
                </a:solidFill>
                <a:latin typeface="Preeti" pitchFamily="2" charset="0"/>
              </a:rPr>
              <a:t>fgL</a:t>
            </a:r>
            <a:r>
              <a:rPr lang="en-US" sz="10000" b="1" dirty="0" smtClean="0">
                <a:solidFill>
                  <a:schemeClr val="accent6">
                    <a:lumMod val="75000"/>
                  </a:schemeClr>
                </a:solidFill>
                <a:latin typeface="Preeti" pitchFamily="2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3600" dirty="0" smtClean="0">
              <a:latin typeface="Preeti" pitchFamily="2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800" b="1" dirty="0" smtClean="0">
                <a:solidFill>
                  <a:srgbClr val="7030A0"/>
                </a:solidFill>
                <a:latin typeface="Preeti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533400" y="304800"/>
          <a:ext cx="8229600" cy="4953000"/>
        </p:xfrm>
        <a:graphic>
          <a:graphicData uri="http://schemas.openxmlformats.org/presentationml/2006/ole">
            <p:oleObj spid="_x0000_s178178" name="Photo Editor Photo" r:id="rId3" imgW="4982270" imgH="4742857" progId="">
              <p:embed/>
            </p:oleObj>
          </a:graphicData>
        </a:graphic>
      </p:graphicFrame>
      <p:pic>
        <p:nvPicPr>
          <p:cNvPr id="13315" name="Picture 4" descr="flag_nepa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2400"/>
            <a:ext cx="76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5410201"/>
            <a:ext cx="7772400" cy="838199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latin typeface="Preeti" pitchFamily="2" charset="0"/>
              </a:rPr>
              <a:t>wGoafb</a:t>
            </a:r>
            <a:endParaRPr lang="en-US" sz="6000" dirty="0">
              <a:latin typeface="Preeti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Preeti" pitchFamily="2" charset="0"/>
              </a:rPr>
              <a:t/>
            </a:r>
            <a:br>
              <a:rPr lang="en-US" dirty="0" smtClean="0">
                <a:latin typeface="Preeti" pitchFamily="2" charset="0"/>
              </a:rPr>
            </a:br>
            <a:r>
              <a:rPr lang="en-US" sz="3600" dirty="0" err="1" smtClean="0">
                <a:latin typeface="Preeti" pitchFamily="2" charset="0"/>
              </a:rPr>
              <a:t>ljkb</a:t>
            </a:r>
            <a:r>
              <a:rPr lang="en-US" sz="3600" dirty="0" smtClean="0">
                <a:latin typeface="Preeti" pitchFamily="2" charset="0"/>
              </a:rPr>
              <a:t> / </a:t>
            </a:r>
            <a:r>
              <a:rPr lang="en-US" sz="3600" dirty="0" err="1" smtClean="0">
                <a:latin typeface="Preeti" pitchFamily="2" charset="0"/>
              </a:rPr>
              <a:t>dfgjLo</a:t>
            </a:r>
            <a:r>
              <a:rPr lang="en-US" sz="3600" dirty="0" smtClean="0">
                <a:latin typeface="Preeti" pitchFamily="2" charset="0"/>
              </a:rPr>
              <a:t> ;+s6df g]</a:t>
            </a:r>
            <a:r>
              <a:rPr lang="en-US" sz="3600" dirty="0" err="1" smtClean="0">
                <a:latin typeface="Preeti" pitchFamily="2" charset="0"/>
              </a:rPr>
              <a:t>kfn</a:t>
            </a:r>
            <a:r>
              <a:rPr lang="en-US" sz="3600" dirty="0" smtClean="0">
                <a:latin typeface="Preeti" pitchFamily="2" charset="0"/>
              </a:rPr>
              <a:t/>
            </a:r>
            <a:br>
              <a:rPr lang="en-US" sz="3600" dirty="0" smtClean="0">
                <a:latin typeface="Preeti" pitchFamily="2" charset="0"/>
              </a:rPr>
            </a:br>
            <a:r>
              <a:rPr lang="en-US" sz="3600" dirty="0" err="1" smtClean="0">
                <a:latin typeface="Preeti" pitchFamily="2" charset="0"/>
              </a:rPr>
              <a:t>ljkb</a:t>
            </a:r>
            <a:r>
              <a:rPr lang="en-US" sz="3600" dirty="0" smtClean="0">
                <a:latin typeface="Preeti" pitchFamily="2" charset="0"/>
              </a:rPr>
              <a:t>\</a:t>
            </a:r>
            <a:r>
              <a:rPr lang="en-US" sz="3600" dirty="0" err="1" smtClean="0">
                <a:latin typeface="Preeti" pitchFamily="2" charset="0"/>
              </a:rPr>
              <a:t>sf</a:t>
            </a:r>
            <a:r>
              <a:rPr lang="en-US" sz="3600" dirty="0" smtClean="0">
                <a:latin typeface="Preeti" pitchFamily="2" charset="0"/>
              </a:rPr>
              <a:t> </a:t>
            </a:r>
            <a:r>
              <a:rPr lang="en-US" sz="3600" dirty="0" err="1" smtClean="0">
                <a:latin typeface="Preeti" pitchFamily="2" charset="0"/>
              </a:rPr>
              <a:t>k|d'v</a:t>
            </a:r>
            <a:r>
              <a:rPr lang="en-US" sz="3600" dirty="0" smtClean="0">
                <a:latin typeface="Preeti" pitchFamily="2" charset="0"/>
              </a:rPr>
              <a:t> </a:t>
            </a:r>
            <a:r>
              <a:rPr lang="en-US" sz="3600" dirty="0" err="1" smtClean="0">
                <a:latin typeface="Preeti" pitchFamily="2" charset="0"/>
              </a:rPr>
              <a:t>sf</a:t>
            </a:r>
            <a:r>
              <a:rPr lang="en-US" sz="3600" dirty="0" smtClean="0">
                <a:latin typeface="Preeti" pitchFamily="2" charset="0"/>
              </a:rPr>
              <a:t>/0fx?</a:t>
            </a:r>
            <a:r>
              <a:rPr lang="en-US" dirty="0" smtClean="0">
                <a:latin typeface="Preeti" pitchFamily="2" charset="0"/>
              </a:rPr>
              <a:t/>
            </a:r>
            <a:br>
              <a:rPr lang="en-US" dirty="0" smtClean="0">
                <a:latin typeface="Preeti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vert270">
            <a:normAutofit/>
          </a:bodyPr>
          <a:lstStyle/>
          <a:p>
            <a:r>
              <a:rPr lang="en-US" dirty="0" smtClean="0">
                <a:latin typeface="Preeti" pitchFamily="2" charset="0"/>
              </a:rPr>
              <a:t>r6\ofª, </a:t>
            </a:r>
          </a:p>
          <a:p>
            <a:r>
              <a:rPr lang="en-US" dirty="0" err="1" smtClean="0">
                <a:latin typeface="Preeti" pitchFamily="2" charset="0"/>
              </a:rPr>
              <a:t>gfsfjGbL</a:t>
            </a:r>
            <a:r>
              <a:rPr lang="en-US" dirty="0" smtClean="0">
                <a:latin typeface="Preeti" pitchFamily="2" charset="0"/>
              </a:rPr>
              <a:t>, r/d </a:t>
            </a:r>
            <a:r>
              <a:rPr lang="en-US" dirty="0" err="1" smtClean="0">
                <a:latin typeface="Preeti" pitchFamily="2" charset="0"/>
              </a:rPr>
              <a:t>ul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jL</a:t>
            </a:r>
            <a:endParaRPr lang="en-US" dirty="0" smtClean="0">
              <a:latin typeface="Preeti" pitchFamily="2" charset="0"/>
            </a:endParaRPr>
          </a:p>
          <a:p>
            <a:endParaRPr lang="en-US" dirty="0"/>
          </a:p>
        </p:txBody>
      </p:sp>
      <p:pic>
        <p:nvPicPr>
          <p:cNvPr id="4" name="Picture 3" descr="https://encrypted-tbn3.gstatic.com/images?q=tbn:ANd9GcRpalsEMiWzANEORGl2gwLJ1N44PIx2IvN_lhsWkvF9hs4iNxSX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445" y="2514600"/>
            <a:ext cx="317055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4800600"/>
            <a:ext cx="3124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Preeti" pitchFamily="2" charset="0"/>
              </a:rPr>
              <a:t>k|fs</a:t>
            </a:r>
            <a:r>
              <a:rPr lang="en-US" sz="2400" dirty="0" smtClean="0">
                <a:latin typeface="Preeti" pitchFamily="2" charset="0"/>
              </a:rPr>
              <a:t>[</a:t>
            </a:r>
            <a:r>
              <a:rPr lang="en-US" sz="2400" dirty="0" err="1" smtClean="0">
                <a:latin typeface="Preeti" pitchFamily="2" charset="0"/>
              </a:rPr>
              <a:t>lts</a:t>
            </a:r>
            <a:endParaRPr lang="en-US" sz="2400" dirty="0" smtClean="0">
              <a:latin typeface="Preeti" pitchFamily="2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Preeti" pitchFamily="2" charset="0"/>
              </a:rPr>
              <a:t>e"sDk</a:t>
            </a:r>
            <a:r>
              <a:rPr lang="en-US" sz="3200" b="1" dirty="0" smtClean="0">
                <a:solidFill>
                  <a:srgbClr val="FF0000"/>
                </a:solidFill>
                <a:latin typeface="Preeti" pitchFamily="2" charset="0"/>
              </a:rPr>
              <a:t>, </a:t>
            </a:r>
            <a:r>
              <a:rPr lang="en-US" sz="2400" dirty="0" smtClean="0">
                <a:latin typeface="Preeti" pitchFamily="2" charset="0"/>
              </a:rPr>
              <a:t>jf9L </a:t>
            </a:r>
            <a:r>
              <a:rPr lang="en-US" sz="2400" dirty="0" err="1" smtClean="0">
                <a:latin typeface="Preeti" pitchFamily="2" charset="0"/>
              </a:rPr>
              <a:t>klx</a:t>
            </a:r>
            <a:r>
              <a:rPr lang="en-US" sz="2400" dirty="0" smtClean="0">
                <a:latin typeface="Preeti" pitchFamily="2" charset="0"/>
              </a:rPr>
              <a:t>/f], </a:t>
            </a:r>
            <a:r>
              <a:rPr lang="en-US" sz="2400" dirty="0" err="1" smtClean="0">
                <a:latin typeface="Preeti" pitchFamily="2" charset="0"/>
              </a:rPr>
              <a:t>lxdkft</a:t>
            </a:r>
            <a:r>
              <a:rPr lang="en-US" sz="2400" dirty="0" smtClean="0">
                <a:latin typeface="Preeti" pitchFamily="2" charset="0"/>
              </a:rPr>
              <a:t>, </a:t>
            </a:r>
            <a:r>
              <a:rPr lang="en-US" sz="2400" dirty="0" err="1" smtClean="0">
                <a:latin typeface="Preeti" pitchFamily="2" charset="0"/>
              </a:rPr>
              <a:t>lxdklx</a:t>
            </a:r>
            <a:r>
              <a:rPr lang="en-US" sz="2400" dirty="0" smtClean="0">
                <a:latin typeface="Preeti" pitchFamily="2" charset="0"/>
              </a:rPr>
              <a:t>/f], </a:t>
            </a:r>
            <a:r>
              <a:rPr lang="en-US" sz="2400" dirty="0" err="1" smtClean="0">
                <a:latin typeface="Preeti" pitchFamily="2" charset="0"/>
              </a:rPr>
              <a:t>cl;gfkfgL</a:t>
            </a:r>
            <a:r>
              <a:rPr lang="en-US" sz="2400" dirty="0" smtClean="0">
                <a:latin typeface="Preeti" pitchFamily="2" charset="0"/>
              </a:rPr>
              <a:t>, </a:t>
            </a:r>
            <a:r>
              <a:rPr lang="en-US" sz="2400" dirty="0" err="1" smtClean="0">
                <a:latin typeface="Preeti" pitchFamily="2" charset="0"/>
              </a:rPr>
              <a:t>cltj</a:t>
            </a:r>
            <a:r>
              <a:rPr lang="en-US" sz="2400" dirty="0" smtClean="0">
                <a:latin typeface="Preeti" pitchFamily="2" charset="0"/>
              </a:rPr>
              <a:t>[li6«, </a:t>
            </a:r>
            <a:r>
              <a:rPr lang="en-US" sz="2400" dirty="0" err="1" smtClean="0">
                <a:latin typeface="Preeti" pitchFamily="2" charset="0"/>
              </a:rPr>
              <a:t>cgfa</a:t>
            </a:r>
            <a:r>
              <a:rPr lang="en-US" sz="2400" dirty="0" smtClean="0">
                <a:latin typeface="Preeti" pitchFamily="2" charset="0"/>
              </a:rPr>
              <a:t>[li6 v8]/L, </a:t>
            </a:r>
            <a:r>
              <a:rPr lang="en-US" sz="2400" dirty="0" err="1" smtClean="0">
                <a:latin typeface="Preeti" pitchFamily="2" charset="0"/>
              </a:rPr>
              <a:t>x'l</a:t>
            </a:r>
            <a:r>
              <a:rPr lang="en-US" sz="2400" dirty="0" smtClean="0">
                <a:latin typeface="Preeti" pitchFamily="2" charset="0"/>
              </a:rPr>
              <a:t>/</a:t>
            </a:r>
            <a:r>
              <a:rPr lang="en-US" sz="2400" dirty="0" err="1" smtClean="0">
                <a:latin typeface="Preeti" pitchFamily="2" charset="0"/>
              </a:rPr>
              <a:t>atf</a:t>
            </a:r>
            <a:r>
              <a:rPr lang="en-US" sz="2400" dirty="0" smtClean="0">
                <a:latin typeface="Preeti" pitchFamily="2" charset="0"/>
              </a:rPr>
              <a:t>;, </a:t>
            </a:r>
            <a:r>
              <a:rPr lang="en-US" sz="2400" dirty="0" err="1" smtClean="0">
                <a:latin typeface="Preeti" pitchFamily="2" charset="0"/>
              </a:rPr>
              <a:t>zLtnx</a:t>
            </a:r>
            <a:r>
              <a:rPr lang="en-US" sz="2400" dirty="0" smtClean="0">
                <a:latin typeface="Preeti" pitchFamily="2" charset="0"/>
              </a:rPr>
              <a:t>/, r6\ofª, </a:t>
            </a:r>
          </a:p>
        </p:txBody>
      </p:sp>
      <p:pic>
        <p:nvPicPr>
          <p:cNvPr id="6" name="Picture 6" descr="15137545-15137547-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143000"/>
            <a:ext cx="342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Floo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505200"/>
            <a:ext cx="3124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DSC01309"/>
          <p:cNvPicPr>
            <a:picLocks noChangeAspect="1" noChangeArrowheads="1"/>
          </p:cNvPicPr>
          <p:nvPr/>
        </p:nvPicPr>
        <p:blipFill>
          <a:blip r:embed="rId6" cstate="print"/>
          <a:srcRect l="23215" r="3572"/>
          <a:stretch>
            <a:fillRect/>
          </a:stretch>
        </p:blipFill>
        <p:spPr bwMode="auto">
          <a:xfrm>
            <a:off x="5334000" y="3124200"/>
            <a:ext cx="3429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410200" y="5029200"/>
            <a:ext cx="3352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Preeti" pitchFamily="2" charset="0"/>
              </a:rPr>
              <a:t>u}/ </a:t>
            </a:r>
            <a:r>
              <a:rPr lang="en-US" sz="2400" dirty="0" err="1" smtClean="0">
                <a:latin typeface="Preeti" pitchFamily="2" charset="0"/>
              </a:rPr>
              <a:t>k|fs</a:t>
            </a:r>
            <a:r>
              <a:rPr lang="en-US" sz="2400" dirty="0" smtClean="0">
                <a:latin typeface="Preeti" pitchFamily="2" charset="0"/>
              </a:rPr>
              <a:t>[</a:t>
            </a:r>
            <a:r>
              <a:rPr lang="en-US" sz="2400" dirty="0" err="1" smtClean="0">
                <a:latin typeface="Preeti" pitchFamily="2" charset="0"/>
              </a:rPr>
              <a:t>lts</a:t>
            </a:r>
            <a:r>
              <a:rPr lang="en-US" sz="2400" dirty="0" smtClean="0">
                <a:latin typeface="Preeti" pitchFamily="2" charset="0"/>
              </a:rPr>
              <a:t>  </a:t>
            </a:r>
            <a:endParaRPr lang="en-US" sz="3200" dirty="0" smtClean="0">
              <a:latin typeface="Preeti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Preeti" pitchFamily="2" charset="0"/>
              </a:rPr>
              <a:t>dxfdf</a:t>
            </a:r>
            <a:r>
              <a:rPr lang="en-US" sz="2400" dirty="0" smtClean="0">
                <a:solidFill>
                  <a:srgbClr val="FF0000"/>
                </a:solidFill>
                <a:latin typeface="Preeti" pitchFamily="2" charset="0"/>
              </a:rPr>
              <a:t>/L,</a:t>
            </a:r>
            <a:r>
              <a:rPr lang="en-US" sz="2400" dirty="0" smtClean="0">
                <a:latin typeface="Preeti" pitchFamily="2" charset="0"/>
              </a:rPr>
              <a:t> </a:t>
            </a:r>
            <a:r>
              <a:rPr lang="en-US" sz="2400" dirty="0" err="1" smtClean="0">
                <a:latin typeface="Preeti" pitchFamily="2" charset="0"/>
              </a:rPr>
              <a:t>cfunfuL</a:t>
            </a:r>
            <a:r>
              <a:rPr lang="en-US" sz="2400" dirty="0" smtClean="0">
                <a:latin typeface="Preeti" pitchFamily="2" charset="0"/>
              </a:rPr>
              <a:t>, </a:t>
            </a:r>
            <a:r>
              <a:rPr lang="en-US" sz="2400" dirty="0" err="1" smtClean="0">
                <a:latin typeface="Preeti" pitchFamily="2" charset="0"/>
              </a:rPr>
              <a:t>clgsfn</a:t>
            </a:r>
            <a:r>
              <a:rPr lang="en-US" sz="2400" dirty="0" smtClean="0">
                <a:latin typeface="Preeti" pitchFamily="2" charset="0"/>
              </a:rPr>
              <a:t>, 89]</a:t>
            </a:r>
            <a:r>
              <a:rPr lang="en-US" sz="2400" dirty="0" err="1" smtClean="0">
                <a:latin typeface="Preeti" pitchFamily="2" charset="0"/>
              </a:rPr>
              <a:t>nf</a:t>
            </a:r>
            <a:r>
              <a:rPr lang="en-US" sz="2400" dirty="0" smtClean="0">
                <a:latin typeface="Preeti" pitchFamily="2" charset="0"/>
              </a:rPr>
              <a:t>], sL6cftª\s, a8{ˆn', </a:t>
            </a:r>
            <a:r>
              <a:rPr lang="en-US" sz="2400" dirty="0" err="1" smtClean="0">
                <a:latin typeface="Preeti" pitchFamily="2" charset="0"/>
              </a:rPr>
              <a:t>hgfj</a:t>
            </a:r>
            <a:r>
              <a:rPr lang="en-US" sz="2400" dirty="0" smtClean="0">
                <a:latin typeface="Preeti" pitchFamily="2" charset="0"/>
              </a:rPr>
              <a:t>/ </a:t>
            </a:r>
            <a:r>
              <a:rPr lang="en-US" sz="2400" dirty="0" err="1" smtClean="0">
                <a:latin typeface="Preeti" pitchFamily="2" charset="0"/>
              </a:rPr>
              <a:t>cft</a:t>
            </a:r>
            <a:r>
              <a:rPr lang="en-US" sz="2400" dirty="0" smtClean="0">
                <a:latin typeface="Preeti" pitchFamily="2" charset="0"/>
              </a:rPr>
              <a:t>ª\s, </a:t>
            </a:r>
            <a:r>
              <a:rPr lang="en-US" sz="2400" dirty="0" err="1" smtClean="0">
                <a:latin typeface="Preeti" pitchFamily="2" charset="0"/>
              </a:rPr>
              <a:t>xjfO</a:t>
            </a:r>
            <a:r>
              <a:rPr lang="en-US" sz="2400" dirty="0" smtClean="0">
                <a:latin typeface="Preeti" pitchFamily="2" charset="0"/>
              </a:rPr>
              <a:t> </a:t>
            </a:r>
            <a:r>
              <a:rPr lang="en-US" sz="2400" dirty="0" err="1" smtClean="0">
                <a:latin typeface="Preeti" pitchFamily="2" charset="0"/>
              </a:rPr>
              <a:t>tyf</a:t>
            </a:r>
            <a:r>
              <a:rPr lang="en-US" sz="2400" dirty="0" smtClean="0">
                <a:latin typeface="Preeti" pitchFamily="2" charset="0"/>
              </a:rPr>
              <a:t> ;8s b'36gf, </a:t>
            </a:r>
            <a:r>
              <a:rPr lang="en-US" sz="2400" dirty="0" err="1" smtClean="0">
                <a:latin typeface="Preeti" pitchFamily="2" charset="0"/>
              </a:rPr>
              <a:t>cfGtl</a:t>
            </a:r>
            <a:r>
              <a:rPr lang="en-US" sz="2400" dirty="0" smtClean="0">
                <a:latin typeface="Preeti" pitchFamily="2" charset="0"/>
              </a:rPr>
              <a:t>/s 4G4, </a:t>
            </a:r>
            <a:r>
              <a:rPr lang="en-US" sz="2400" dirty="0" err="1" smtClean="0">
                <a:latin typeface="Preeti" pitchFamily="2" charset="0"/>
              </a:rPr>
              <a:t>jGb</a:t>
            </a:r>
            <a:r>
              <a:rPr lang="en-US" sz="2400" dirty="0" smtClean="0">
                <a:latin typeface="Preeti" pitchFamily="2" charset="0"/>
              </a:rPr>
              <a:t>, x8tfn </a:t>
            </a:r>
            <a:r>
              <a:rPr lang="en-US" sz="2400" dirty="0" err="1" smtClean="0">
                <a:solidFill>
                  <a:schemeClr val="tx1"/>
                </a:solidFill>
                <a:latin typeface="Preeti" pitchFamily="2" charset="0"/>
              </a:rPr>
              <a:t>gfsfjGbL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1219200"/>
            <a:ext cx="1785104" cy="5410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Preeti" pitchFamily="2" charset="0"/>
              </a:rPr>
              <a:t>e"sDkLo</a:t>
            </a:r>
            <a:r>
              <a:rPr lang="en-US" sz="3200" b="1" dirty="0" smtClean="0">
                <a:solidFill>
                  <a:srgbClr val="FF0000"/>
                </a:solidFill>
                <a:latin typeface="Preeti" pitchFamily="2" charset="0"/>
              </a:rPr>
              <a:t> b[li6n] !!</a:t>
            </a:r>
            <a:r>
              <a:rPr lang="en-US" sz="3200" b="1" dirty="0" err="1" smtClean="0">
                <a:solidFill>
                  <a:srgbClr val="FF0000"/>
                </a:solidFill>
                <a:latin typeface="Preeti" pitchFamily="2" charset="0"/>
              </a:rPr>
              <a:t>cf</a:t>
            </a:r>
            <a:r>
              <a:rPr lang="en-US" sz="3200" b="1" dirty="0" smtClean="0">
                <a:solidFill>
                  <a:srgbClr val="FF0000"/>
                </a:solidFill>
                <a:latin typeface="Preeti" pitchFamily="2" charset="0"/>
              </a:rPr>
              <a:t>+} </a:t>
            </a:r>
            <a:r>
              <a:rPr lang="en-US" sz="2400" dirty="0" smtClean="0">
                <a:solidFill>
                  <a:srgbClr val="FF0000"/>
                </a:solidFill>
                <a:latin typeface="Preeti" pitchFamily="2" charset="0"/>
              </a:rPr>
              <a:t>jf9L </a:t>
            </a:r>
            <a:r>
              <a:rPr lang="en-US" sz="2400" dirty="0" err="1" smtClean="0">
                <a:solidFill>
                  <a:srgbClr val="FF0000"/>
                </a:solidFill>
                <a:latin typeface="Preeti" pitchFamily="2" charset="0"/>
              </a:rPr>
              <a:t>klx</a:t>
            </a:r>
            <a:r>
              <a:rPr lang="en-US" sz="2400" dirty="0" smtClean="0">
                <a:solidFill>
                  <a:srgbClr val="FF0000"/>
                </a:solidFill>
                <a:latin typeface="Preeti" pitchFamily="2" charset="0"/>
              </a:rPr>
              <a:t>/f] </a:t>
            </a:r>
            <a:r>
              <a:rPr lang="en-US" sz="2400" dirty="0" err="1" smtClean="0">
                <a:solidFill>
                  <a:srgbClr val="FF0000"/>
                </a:solidFill>
                <a:latin typeface="Preeti" pitchFamily="2" charset="0"/>
              </a:rPr>
              <a:t>hGo</a:t>
            </a:r>
            <a:r>
              <a:rPr lang="en-US" sz="2400" dirty="0" smtClean="0">
                <a:solidFill>
                  <a:srgbClr val="FF0000"/>
                </a:solidFill>
                <a:latin typeface="Preeti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Preeti" pitchFamily="2" charset="0"/>
              </a:rPr>
              <a:t>k|sf</a:t>
            </a:r>
            <a:r>
              <a:rPr lang="en-US" sz="2400" dirty="0" smtClean="0">
                <a:solidFill>
                  <a:srgbClr val="FF0000"/>
                </a:solidFill>
                <a:latin typeface="Preeti" pitchFamily="2" charset="0"/>
              </a:rPr>
              <a:t>]</a:t>
            </a:r>
            <a:r>
              <a:rPr lang="en-US" sz="2400" dirty="0" err="1" smtClean="0">
                <a:solidFill>
                  <a:srgbClr val="FF0000"/>
                </a:solidFill>
                <a:latin typeface="Preeti" pitchFamily="2" charset="0"/>
              </a:rPr>
              <a:t>ksf</a:t>
            </a:r>
            <a:r>
              <a:rPr lang="en-US" sz="2400" dirty="0" smtClean="0">
                <a:solidFill>
                  <a:srgbClr val="FF0000"/>
                </a:solidFill>
                <a:latin typeface="Preeti" pitchFamily="2" charset="0"/>
              </a:rPr>
              <a:t> b[li6n] #) </a:t>
            </a:r>
            <a:r>
              <a:rPr lang="en-US" sz="2400" dirty="0" err="1" smtClean="0">
                <a:solidFill>
                  <a:srgbClr val="FF0000"/>
                </a:solidFill>
                <a:latin typeface="Preeti" pitchFamily="2" charset="0"/>
              </a:rPr>
              <a:t>cf</a:t>
            </a:r>
            <a:r>
              <a:rPr lang="en-US" sz="2400" dirty="0" smtClean="0">
                <a:solidFill>
                  <a:srgbClr val="FF0000"/>
                </a:solidFill>
                <a:latin typeface="Preeti" pitchFamily="2" charset="0"/>
              </a:rPr>
              <a:t>}+ / </a:t>
            </a:r>
            <a:r>
              <a:rPr lang="en-US" sz="2400" dirty="0" err="1" smtClean="0">
                <a:solidFill>
                  <a:srgbClr val="FF0000"/>
                </a:solidFill>
                <a:latin typeface="Preeti" pitchFamily="2" charset="0"/>
              </a:rPr>
              <a:t>hnjfo</a:t>
            </a:r>
            <a:r>
              <a:rPr lang="en-US" sz="2400" dirty="0" smtClean="0">
                <a:solidFill>
                  <a:srgbClr val="FF0000"/>
                </a:solidFill>
                <a:latin typeface="Preeti" pitchFamily="2" charset="0"/>
              </a:rPr>
              <a:t>' </a:t>
            </a:r>
            <a:r>
              <a:rPr lang="en-US" sz="2400" dirty="0" err="1" smtClean="0">
                <a:solidFill>
                  <a:srgbClr val="FF0000"/>
                </a:solidFill>
                <a:latin typeface="Preeti" pitchFamily="2" charset="0"/>
              </a:rPr>
              <a:t>kl</a:t>
            </a:r>
            <a:r>
              <a:rPr lang="en-US" sz="2400" dirty="0" smtClean="0">
                <a:solidFill>
                  <a:srgbClr val="FF0000"/>
                </a:solidFill>
                <a:latin typeface="Preeti" pitchFamily="2" charset="0"/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  <a:latin typeface="Preeti" pitchFamily="2" charset="0"/>
              </a:rPr>
              <a:t>jt</a:t>
            </a:r>
            <a:r>
              <a:rPr lang="en-US" sz="2400" dirty="0" smtClean="0">
                <a:solidFill>
                  <a:srgbClr val="FF0000"/>
                </a:solidFill>
                <a:latin typeface="Preeti" pitchFamily="2" charset="0"/>
              </a:rPr>
              <a:t>{</a:t>
            </a:r>
            <a:r>
              <a:rPr lang="en-US" sz="2400" dirty="0" err="1" smtClean="0">
                <a:solidFill>
                  <a:srgbClr val="FF0000"/>
                </a:solidFill>
                <a:latin typeface="Preeti" pitchFamily="2" charset="0"/>
              </a:rPr>
              <a:t>sf</a:t>
            </a:r>
            <a:r>
              <a:rPr lang="en-US" sz="2400" dirty="0" smtClean="0">
                <a:solidFill>
                  <a:srgbClr val="FF0000"/>
                </a:solidFill>
                <a:latin typeface="Preeti" pitchFamily="2" charset="0"/>
              </a:rPr>
              <a:t> b[li6n] </a:t>
            </a:r>
            <a:r>
              <a:rPr lang="en-US" sz="2400" dirty="0" err="1" smtClean="0">
                <a:solidFill>
                  <a:srgbClr val="FF0000"/>
                </a:solidFill>
                <a:latin typeface="Preeti" pitchFamily="2" charset="0"/>
              </a:rPr>
              <a:t>rf</a:t>
            </a:r>
            <a:r>
              <a:rPr lang="en-US" sz="2400" dirty="0" smtClean="0">
                <a:solidFill>
                  <a:srgbClr val="FF0000"/>
                </a:solidFill>
                <a:latin typeface="Preeti" pitchFamily="2" charset="0"/>
              </a:rPr>
              <a:t>}</a:t>
            </a:r>
            <a:r>
              <a:rPr lang="en-US" sz="2400" dirty="0" err="1" smtClean="0">
                <a:solidFill>
                  <a:srgbClr val="FF0000"/>
                </a:solidFill>
                <a:latin typeface="Preeti" pitchFamily="2" charset="0"/>
              </a:rPr>
              <a:t>yf</a:t>
            </a:r>
            <a:r>
              <a:rPr lang="en-US" sz="2400" dirty="0" smtClean="0">
                <a:solidFill>
                  <a:srgbClr val="FF0000"/>
                </a:solidFill>
                <a:latin typeface="Preeti" pitchFamily="2" charset="0"/>
              </a:rPr>
              <a:t>] :</a:t>
            </a:r>
            <a:r>
              <a:rPr lang="en-US" sz="2400" dirty="0" err="1" smtClean="0">
                <a:solidFill>
                  <a:srgbClr val="FF0000"/>
                </a:solidFill>
                <a:latin typeface="Preeti" pitchFamily="2" charset="0"/>
              </a:rPr>
              <a:t>yfgdf</a:t>
            </a:r>
            <a:r>
              <a:rPr lang="en-US" sz="2400" dirty="0" smtClean="0">
                <a:solidFill>
                  <a:srgbClr val="FF0000"/>
                </a:solidFill>
                <a:latin typeface="Preeti" pitchFamily="2" charset="0"/>
              </a:rPr>
              <a:t> ;8s b'3{6gf af6 %) </a:t>
            </a:r>
            <a:r>
              <a:rPr lang="en-US" sz="2400" dirty="0" err="1" smtClean="0">
                <a:solidFill>
                  <a:srgbClr val="FF0000"/>
                </a:solidFill>
                <a:latin typeface="Preeti" pitchFamily="2" charset="0"/>
              </a:rPr>
              <a:t>cf</a:t>
            </a:r>
            <a:r>
              <a:rPr lang="en-US" sz="2400" dirty="0" smtClean="0">
                <a:solidFill>
                  <a:srgbClr val="FF0000"/>
                </a:solidFill>
                <a:latin typeface="Preeti" pitchFamily="2" charset="0"/>
              </a:rPr>
              <a:t>} / </a:t>
            </a:r>
            <a:r>
              <a:rPr lang="en-US" sz="2400" dirty="0" err="1" smtClean="0">
                <a:solidFill>
                  <a:srgbClr val="FF0000"/>
                </a:solidFill>
                <a:latin typeface="Preeti" pitchFamily="2" charset="0"/>
              </a:rPr>
              <a:t>e"sDkLo</a:t>
            </a:r>
            <a:r>
              <a:rPr lang="en-US" sz="2400" dirty="0" smtClean="0">
                <a:solidFill>
                  <a:srgbClr val="FF0000"/>
                </a:solidFill>
                <a:latin typeface="Preeti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Preeti" pitchFamily="2" charset="0"/>
              </a:rPr>
              <a:t>hf</a:t>
            </a:r>
            <a:r>
              <a:rPr lang="en-US" sz="2400" b="1" dirty="0" smtClean="0">
                <a:solidFill>
                  <a:srgbClr val="FF0000"/>
                </a:solidFill>
                <a:latin typeface="Preeti" pitchFamily="2" charset="0"/>
              </a:rPr>
              <a:t>]</a:t>
            </a:r>
            <a:r>
              <a:rPr lang="en-US" sz="2400" b="1" dirty="0" err="1" smtClean="0">
                <a:solidFill>
                  <a:srgbClr val="FF0000"/>
                </a:solidFill>
                <a:latin typeface="Preeti" pitchFamily="2" charset="0"/>
              </a:rPr>
              <a:t>lvdo'Qm</a:t>
            </a:r>
            <a:r>
              <a:rPr lang="en-US" sz="2400" b="1" dirty="0" smtClean="0">
                <a:solidFill>
                  <a:srgbClr val="FF0000"/>
                </a:solidFill>
                <a:latin typeface="Preeti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Preeti" pitchFamily="2" charset="0"/>
              </a:rPr>
              <a:t>zx</a:t>
            </a:r>
            <a:r>
              <a:rPr lang="en-US" sz="2400" b="1" dirty="0" smtClean="0">
                <a:solidFill>
                  <a:srgbClr val="FF0000"/>
                </a:solidFill>
                <a:latin typeface="Preeti" pitchFamily="2" charset="0"/>
              </a:rPr>
              <a:t>/</a:t>
            </a:r>
            <a:r>
              <a:rPr lang="en-US" sz="2400" b="1" dirty="0" err="1" smtClean="0">
                <a:solidFill>
                  <a:srgbClr val="FF0000"/>
                </a:solidFill>
                <a:latin typeface="Preeti" pitchFamily="2" charset="0"/>
              </a:rPr>
              <a:t>x?df</a:t>
            </a:r>
            <a:r>
              <a:rPr lang="en-US" sz="2400" b="1" dirty="0" smtClean="0">
                <a:solidFill>
                  <a:srgbClr val="FF0000"/>
                </a:solidFill>
                <a:latin typeface="Preeti" pitchFamily="2" charset="0"/>
              </a:rPr>
              <a:t> sf7df8f} </a:t>
            </a:r>
            <a:r>
              <a:rPr lang="en-US" sz="2400" b="1" dirty="0" err="1" smtClean="0">
                <a:solidFill>
                  <a:srgbClr val="FF0000"/>
                </a:solidFill>
                <a:latin typeface="Preeti" pitchFamily="2" charset="0"/>
              </a:rPr>
              <a:t>klxnf</a:t>
            </a:r>
            <a:r>
              <a:rPr lang="en-US" sz="2400" b="1" dirty="0" smtClean="0">
                <a:solidFill>
                  <a:srgbClr val="FF0000"/>
                </a:solidFill>
                <a:latin typeface="Preeti" pitchFamily="2" charset="0"/>
              </a:rPr>
              <a:t>] :</a:t>
            </a:r>
            <a:r>
              <a:rPr lang="en-US" sz="2400" b="1" dirty="0" err="1" smtClean="0">
                <a:solidFill>
                  <a:srgbClr val="FF0000"/>
                </a:solidFill>
                <a:latin typeface="Preeti" pitchFamily="2" charset="0"/>
              </a:rPr>
              <a:t>yfgdf</a:t>
            </a:r>
            <a:r>
              <a:rPr lang="en-US" sz="2400" b="1" dirty="0" smtClean="0">
                <a:solidFill>
                  <a:srgbClr val="FF0000"/>
                </a:solidFill>
                <a:latin typeface="Preeti" pitchFamily="2" charset="0"/>
              </a:rPr>
              <a:t> /x]</a:t>
            </a:r>
            <a:r>
              <a:rPr lang="en-US" sz="2400" b="1" dirty="0" err="1" smtClean="0">
                <a:solidFill>
                  <a:srgbClr val="FF0000"/>
                </a:solidFill>
                <a:latin typeface="Preeti" pitchFamily="2" charset="0"/>
              </a:rPr>
              <a:t>sf</a:t>
            </a:r>
            <a:r>
              <a:rPr lang="en-US" sz="2400" b="1" dirty="0" smtClean="0">
                <a:solidFill>
                  <a:srgbClr val="FF0000"/>
                </a:solidFill>
                <a:latin typeface="Preeti" pitchFamily="2" charset="0"/>
              </a:rPr>
              <a:t>] 5 . 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3" descr="NepalEarthquak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1143000"/>
            <a:ext cx="3200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oyfy</a:t>
            </a:r>
            <a:r>
              <a:rPr lang="en-US" dirty="0" smtClean="0">
                <a:latin typeface="Preeti" pitchFamily="2" charset="0"/>
              </a:rPr>
              <a:t>{</a:t>
            </a:r>
            <a:r>
              <a:rPr lang="en-US" dirty="0" err="1" smtClean="0">
                <a:latin typeface="Preeti" pitchFamily="2" charset="0"/>
              </a:rPr>
              <a:t>df</a:t>
            </a:r>
            <a:r>
              <a:rPr lang="en-US" dirty="0" smtClean="0">
                <a:latin typeface="Preeti" pitchFamily="2" charset="0"/>
              </a:rPr>
              <a:t> g]</a:t>
            </a:r>
            <a:r>
              <a:rPr lang="en-US" dirty="0" err="1" smtClean="0">
                <a:latin typeface="Preeti" pitchFamily="2" charset="0"/>
              </a:rPr>
              <a:t>kfndf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e"sDk</a:t>
            </a:r>
            <a:endParaRPr lang="en-US" dirty="0">
              <a:latin typeface="Preet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Preeti" pitchFamily="2" charset="0"/>
              </a:rPr>
              <a:t>e"sDk</a:t>
            </a:r>
            <a:r>
              <a:rPr lang="en-US" dirty="0" smtClean="0">
                <a:latin typeface="Preeti" pitchFamily="2" charset="0"/>
              </a:rPr>
              <a:t> g]</a:t>
            </a:r>
            <a:r>
              <a:rPr lang="en-US" dirty="0" err="1" smtClean="0">
                <a:latin typeface="Preeti" pitchFamily="2" charset="0"/>
              </a:rPr>
              <a:t>kfndf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h'g;'s</a:t>
            </a:r>
            <a:r>
              <a:rPr lang="en-US" dirty="0" smtClean="0">
                <a:latin typeface="Preeti" pitchFamily="2" charset="0"/>
              </a:rPr>
              <a:t>} a]</a:t>
            </a:r>
            <a:r>
              <a:rPr lang="en-US" dirty="0" err="1" smtClean="0">
                <a:latin typeface="Preeti" pitchFamily="2" charset="0"/>
              </a:rPr>
              <a:t>nf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klg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cfpg</a:t>
            </a:r>
            <a:r>
              <a:rPr lang="en-US" dirty="0" smtClean="0">
                <a:latin typeface="Preeti" pitchFamily="2" charset="0"/>
              </a:rPr>
              <a:t> ;S5 . </a:t>
            </a:r>
          </a:p>
          <a:p>
            <a:r>
              <a:rPr lang="en-US" dirty="0" smtClean="0">
                <a:latin typeface="Preeti" pitchFamily="2" charset="0"/>
              </a:rPr>
              <a:t>g]</a:t>
            </a:r>
            <a:r>
              <a:rPr lang="en-US" dirty="0" err="1" smtClean="0">
                <a:latin typeface="Preeti" pitchFamily="2" charset="0"/>
              </a:rPr>
              <a:t>kfndf</a:t>
            </a:r>
            <a:r>
              <a:rPr lang="en-US" dirty="0" smtClean="0">
                <a:latin typeface="Preeti" pitchFamily="2" charset="0"/>
              </a:rPr>
              <a:t> k6s </a:t>
            </a:r>
            <a:r>
              <a:rPr lang="en-US" dirty="0" err="1" smtClean="0">
                <a:latin typeface="Preeti" pitchFamily="2" charset="0"/>
              </a:rPr>
              <a:t>k6s</a:t>
            </a:r>
            <a:r>
              <a:rPr lang="en-US" dirty="0" smtClean="0">
                <a:latin typeface="Preeti" pitchFamily="2" charset="0"/>
              </a:rPr>
              <a:t> 7"nf ;</a:t>
            </a:r>
            <a:r>
              <a:rPr lang="en-US" dirty="0" err="1" smtClean="0">
                <a:latin typeface="Preeti" pitchFamily="2" charset="0"/>
              </a:rPr>
              <a:t>fgf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e"sDk</a:t>
            </a:r>
            <a:r>
              <a:rPr lang="en-US" dirty="0" smtClean="0">
                <a:latin typeface="Preeti" pitchFamily="2" charset="0"/>
              </a:rPr>
              <a:t> / </a:t>
            </a:r>
            <a:r>
              <a:rPr lang="en-US" dirty="0" err="1" smtClean="0">
                <a:latin typeface="Preeti" pitchFamily="2" charset="0"/>
              </a:rPr>
              <a:t>e"sDk</a:t>
            </a:r>
            <a:r>
              <a:rPr lang="en-US" dirty="0" smtClean="0">
                <a:latin typeface="Preeti" pitchFamily="2" charset="0"/>
              </a:rPr>
              <a:t> kl5 k/</a:t>
            </a:r>
            <a:r>
              <a:rPr lang="en-US" dirty="0" err="1" smtClean="0">
                <a:latin typeface="Preeti" pitchFamily="2" charset="0"/>
              </a:rPr>
              <a:t>fqmdgx</a:t>
            </a:r>
            <a:r>
              <a:rPr lang="en-US" dirty="0" smtClean="0">
                <a:latin typeface="Preeti" pitchFamily="2" charset="0"/>
              </a:rPr>
              <a:t>? </a:t>
            </a:r>
            <a:r>
              <a:rPr lang="en-US" dirty="0" err="1" smtClean="0">
                <a:latin typeface="Preeti" pitchFamily="2" charset="0"/>
              </a:rPr>
              <a:t>cfPsf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ljutsf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Oltxfl;s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tYof</a:t>
            </a:r>
            <a:r>
              <a:rPr lang="en-US" dirty="0" err="1" smtClean="0">
                <a:latin typeface="Preeti"/>
              </a:rPr>
              <a:t>Í</a:t>
            </a:r>
            <a:r>
              <a:rPr lang="en-US" dirty="0" smtClean="0">
                <a:latin typeface="Preeti"/>
              </a:rPr>
              <a:t> / </a:t>
            </a:r>
            <a:r>
              <a:rPr lang="en-US" dirty="0" err="1" smtClean="0">
                <a:latin typeface="Preeti"/>
              </a:rPr>
              <a:t>cg'ej</a:t>
            </a:r>
            <a:r>
              <a:rPr lang="en-US" dirty="0" err="1" smtClean="0">
                <a:latin typeface="Preeti" pitchFamily="2" charset="0"/>
              </a:rPr>
              <a:t>x</a:t>
            </a:r>
            <a:r>
              <a:rPr lang="en-US" dirty="0" smtClean="0">
                <a:latin typeface="Preeti" pitchFamily="2" charset="0"/>
              </a:rPr>
              <a:t>? </a:t>
            </a:r>
            <a:r>
              <a:rPr lang="en-US" dirty="0" err="1" smtClean="0">
                <a:latin typeface="Preeti" pitchFamily="2" charset="0"/>
              </a:rPr>
              <a:t>xfd|f</a:t>
            </a:r>
            <a:r>
              <a:rPr lang="en-US" dirty="0" smtClean="0">
                <a:latin typeface="Preeti" pitchFamily="2" charset="0"/>
              </a:rPr>
              <a:t> ;</a:t>
            </a:r>
            <a:r>
              <a:rPr lang="en-US" dirty="0" err="1" smtClean="0">
                <a:latin typeface="Preeti" pitchFamily="2" charset="0"/>
              </a:rPr>
              <a:t>fd</a:t>
            </a:r>
            <a:r>
              <a:rPr lang="en-US" dirty="0" smtClean="0">
                <a:latin typeface="Preeti" pitchFamily="2" charset="0"/>
              </a:rPr>
              <a:t>' 5g\ .</a:t>
            </a:r>
          </a:p>
          <a:p>
            <a:r>
              <a:rPr lang="en-US" dirty="0" smtClean="0">
                <a:latin typeface="Preeti" pitchFamily="2" charset="0"/>
              </a:rPr>
              <a:t>!(() / @)&amp;@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e"sDk</a:t>
            </a:r>
            <a:r>
              <a:rPr lang="en-US" dirty="0" smtClean="0">
                <a:latin typeface="Preeti" pitchFamily="2" charset="0"/>
              </a:rPr>
              <a:t> x/]s g]</a:t>
            </a:r>
            <a:r>
              <a:rPr lang="en-US" dirty="0" err="1" smtClean="0">
                <a:latin typeface="Preeti" pitchFamily="2" charset="0"/>
              </a:rPr>
              <a:t>kfnLsf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nflu</a:t>
            </a:r>
            <a:r>
              <a:rPr lang="en-US" dirty="0" smtClean="0">
                <a:latin typeface="Preeti" pitchFamily="2" charset="0"/>
              </a:rPr>
              <a:t> :d/0fof]</a:t>
            </a:r>
            <a:r>
              <a:rPr lang="en-US" dirty="0" err="1" smtClean="0">
                <a:latin typeface="Preeti" pitchFamily="2" charset="0"/>
              </a:rPr>
              <a:t>Uo</a:t>
            </a:r>
            <a:r>
              <a:rPr lang="en-US" dirty="0" smtClean="0">
                <a:latin typeface="Preeti" pitchFamily="2" charset="0"/>
              </a:rPr>
              <a:t> /</a:t>
            </a:r>
            <a:r>
              <a:rPr lang="en-US" dirty="0" err="1" smtClean="0">
                <a:latin typeface="Preeti" pitchFamily="2" charset="0"/>
              </a:rPr>
              <a:t>xb</a:t>
            </a:r>
            <a:r>
              <a:rPr lang="en-US" dirty="0" smtClean="0">
                <a:latin typeface="Preeti" pitchFamily="2" charset="0"/>
              </a:rPr>
              <a:t>} </a:t>
            </a:r>
            <a:r>
              <a:rPr lang="en-US" dirty="0" err="1" smtClean="0">
                <a:latin typeface="Preeti" pitchFamily="2" charset="0"/>
              </a:rPr>
              <a:t>cfPsf</a:t>
            </a:r>
            <a:r>
              <a:rPr lang="en-US" dirty="0" smtClean="0">
                <a:latin typeface="Preeti" pitchFamily="2" charset="0"/>
              </a:rPr>
              <a:t> 5g\ .</a:t>
            </a:r>
            <a:r>
              <a:rPr lang="en-US" dirty="0" smtClean="0"/>
              <a:t> </a:t>
            </a:r>
          </a:p>
          <a:p>
            <a:r>
              <a:rPr lang="en-US" dirty="0" err="1" smtClean="0">
                <a:latin typeface="Preeti" pitchFamily="2" charset="0"/>
              </a:rPr>
              <a:t>e"sDk</a:t>
            </a:r>
            <a:r>
              <a:rPr lang="en-US" dirty="0" smtClean="0">
                <a:latin typeface="Preeti" pitchFamily="2" charset="0"/>
              </a:rPr>
              <a:t> /f]</a:t>
            </a:r>
            <a:r>
              <a:rPr lang="en-US" dirty="0" err="1" smtClean="0">
                <a:latin typeface="Preeti" pitchFamily="2" charset="0"/>
              </a:rPr>
              <a:t>Sg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s'g</a:t>
            </a:r>
            <a:r>
              <a:rPr lang="en-US" dirty="0" smtClean="0">
                <a:latin typeface="Preeti" pitchFamily="2" charset="0"/>
              </a:rPr>
              <a:t>} </a:t>
            </a:r>
            <a:r>
              <a:rPr lang="en-US" dirty="0" err="1" smtClean="0">
                <a:latin typeface="Preeti" pitchFamily="2" charset="0"/>
              </a:rPr>
              <a:t>k|ljwLsf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ljsf</a:t>
            </a:r>
            <a:r>
              <a:rPr lang="en-US" dirty="0" smtClean="0">
                <a:latin typeface="Preeti" pitchFamily="2" charset="0"/>
              </a:rPr>
              <a:t>;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] 5}g . </a:t>
            </a:r>
          </a:p>
          <a:p>
            <a:r>
              <a:rPr lang="en-US" dirty="0" err="1" smtClean="0">
                <a:latin typeface="Preeti" pitchFamily="2" charset="0"/>
              </a:rPr>
              <a:t>e"sDk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cfpg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k"j</a:t>
            </a:r>
            <a:r>
              <a:rPr lang="en-US" dirty="0" smtClean="0">
                <a:latin typeface="Preeti" pitchFamily="2" charset="0"/>
              </a:rPr>
              <a:t>{ ;"</a:t>
            </a:r>
            <a:r>
              <a:rPr lang="en-US" dirty="0" err="1" smtClean="0">
                <a:latin typeface="Preeti" pitchFamily="2" charset="0"/>
              </a:rPr>
              <a:t>rgf</a:t>
            </a:r>
            <a:r>
              <a:rPr lang="en-US" dirty="0" smtClean="0">
                <a:latin typeface="Preeti" pitchFamily="2" charset="0"/>
              </a:rPr>
              <a:t> k|0ffnLsf] </a:t>
            </a:r>
            <a:r>
              <a:rPr lang="en-US" dirty="0" err="1" smtClean="0">
                <a:latin typeface="Preeti" pitchFamily="2" charset="0"/>
              </a:rPr>
              <a:t>cem</a:t>
            </a:r>
            <a:r>
              <a:rPr lang="en-US" dirty="0" smtClean="0">
                <a:latin typeface="Preeti" pitchFamily="2" charset="0"/>
              </a:rPr>
              <a:t>} </a:t>
            </a:r>
            <a:r>
              <a:rPr lang="en-US" dirty="0" err="1" smtClean="0">
                <a:latin typeface="Preeti" pitchFamily="2" charset="0"/>
              </a:rPr>
              <a:t>ljsf</a:t>
            </a:r>
            <a:r>
              <a:rPr lang="en-US" dirty="0" smtClean="0">
                <a:latin typeface="Preeti" pitchFamily="2" charset="0"/>
              </a:rPr>
              <a:t>;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] 5}g .</a:t>
            </a:r>
          </a:p>
          <a:p>
            <a:r>
              <a:rPr lang="en-US" dirty="0" err="1" smtClean="0">
                <a:latin typeface="Preeti" pitchFamily="2" charset="0"/>
              </a:rPr>
              <a:t>e"sDkn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ljkb</a:t>
            </a:r>
            <a:r>
              <a:rPr lang="en-US" dirty="0" smtClean="0">
                <a:latin typeface="Preeti" pitchFamily="2" charset="0"/>
              </a:rPr>
              <a:t>\ </a:t>
            </a:r>
            <a:r>
              <a:rPr lang="en-US" dirty="0" err="1" smtClean="0">
                <a:latin typeface="Preeti" pitchFamily="2" charset="0"/>
              </a:rPr>
              <a:t>lgDtfPsf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xf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Og</a:t>
            </a:r>
            <a:r>
              <a:rPr lang="en-US" dirty="0" smtClean="0">
                <a:latin typeface="Preeti" pitchFamily="2" charset="0"/>
              </a:rPr>
              <a:t> , </a:t>
            </a:r>
            <a:r>
              <a:rPr lang="en-US" dirty="0" err="1" smtClean="0">
                <a:latin typeface="Preeti" pitchFamily="2" charset="0"/>
              </a:rPr>
              <a:t>sdhf</a:t>
            </a:r>
            <a:r>
              <a:rPr lang="en-US" dirty="0" smtClean="0">
                <a:latin typeface="Preeti" pitchFamily="2" charset="0"/>
              </a:rPr>
              <a:t>]/ ;+/</a:t>
            </a:r>
            <a:r>
              <a:rPr lang="en-US" dirty="0" err="1" smtClean="0">
                <a:latin typeface="Preeti" pitchFamily="2" charset="0"/>
              </a:rPr>
              <a:t>rgf</a:t>
            </a:r>
            <a:r>
              <a:rPr lang="en-US" dirty="0" smtClean="0">
                <a:latin typeface="Preeti" pitchFamily="2" charset="0"/>
              </a:rPr>
              <a:t> / </a:t>
            </a:r>
            <a:r>
              <a:rPr lang="en-US" dirty="0" err="1" smtClean="0">
                <a:latin typeface="Preeti" pitchFamily="2" charset="0"/>
              </a:rPr>
              <a:t>e"sDkLo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hf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lvd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Go"gLs</a:t>
            </a:r>
            <a:r>
              <a:rPr lang="en-US" dirty="0" smtClean="0">
                <a:latin typeface="Preeti" pitchFamily="2" charset="0"/>
              </a:rPr>
              <a:t>/0fsf] </a:t>
            </a:r>
            <a:r>
              <a:rPr lang="en-US" dirty="0" err="1" smtClean="0">
                <a:latin typeface="Preeti" pitchFamily="2" charset="0"/>
              </a:rPr>
              <a:t>k"j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tof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Lsf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cefjsf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/0f g]</a:t>
            </a:r>
            <a:r>
              <a:rPr lang="en-US" dirty="0" err="1" smtClean="0">
                <a:latin typeface="Preeti" pitchFamily="2" charset="0"/>
              </a:rPr>
              <a:t>kfnLn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ljkb</a:t>
            </a:r>
            <a:r>
              <a:rPr lang="en-US" dirty="0" smtClean="0">
                <a:latin typeface="Preeti" pitchFamily="2" charset="0"/>
              </a:rPr>
              <a:t>\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;</a:t>
            </a:r>
            <a:r>
              <a:rPr lang="en-US" dirty="0" err="1" smtClean="0">
                <a:latin typeface="Preeti" pitchFamily="2" charset="0"/>
              </a:rPr>
              <a:t>fdfgf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ug</a:t>
            </a:r>
            <a:r>
              <a:rPr lang="en-US" dirty="0" smtClean="0">
                <a:latin typeface="Preeti" pitchFamily="2" charset="0"/>
              </a:rPr>
              <a:t>{'kg]{ </a:t>
            </a:r>
            <a:r>
              <a:rPr lang="en-US" dirty="0" err="1" smtClean="0">
                <a:latin typeface="Preeti" pitchFamily="2" charset="0"/>
              </a:rPr>
              <a:t>jfWotf</a:t>
            </a:r>
            <a:r>
              <a:rPr lang="en-US" dirty="0" smtClean="0">
                <a:latin typeface="Preeti" pitchFamily="2" charset="0"/>
              </a:rPr>
              <a:t> /</a:t>
            </a:r>
            <a:r>
              <a:rPr lang="en-US" dirty="0" err="1" smtClean="0">
                <a:latin typeface="Preeti" pitchFamily="2" charset="0"/>
              </a:rPr>
              <a:t>xb</a:t>
            </a:r>
            <a:r>
              <a:rPr lang="en-US" dirty="0" smtClean="0">
                <a:latin typeface="Preeti" pitchFamily="2" charset="0"/>
              </a:rPr>
              <a:t>} </a:t>
            </a:r>
            <a:r>
              <a:rPr lang="en-US" dirty="0" err="1" smtClean="0">
                <a:latin typeface="Preeti" pitchFamily="2" charset="0"/>
              </a:rPr>
              <a:t>cfPsf</a:t>
            </a:r>
            <a:r>
              <a:rPr lang="en-US" dirty="0" smtClean="0">
                <a:latin typeface="Preeti" pitchFamily="2" charset="0"/>
              </a:rPr>
              <a:t>] 5 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pPr eaLnBrk="1" hangingPunct="1"/>
            <a:r>
              <a:rPr lang="en-US" sz="5900" dirty="0" err="1" smtClean="0">
                <a:latin typeface="Preeti" pitchFamily="2" charset="0"/>
              </a:rPr>
              <a:t>e"sDksf</a:t>
            </a:r>
            <a:r>
              <a:rPr lang="en-US" sz="5900" dirty="0" smtClean="0">
                <a:latin typeface="Preeti" pitchFamily="2" charset="0"/>
              </a:rPr>
              <a:t>] </a:t>
            </a:r>
            <a:r>
              <a:rPr lang="en-US" sz="5900" dirty="0" err="1" smtClean="0">
                <a:latin typeface="Preeti" pitchFamily="2" charset="0"/>
              </a:rPr>
              <a:t>k|efj</a:t>
            </a:r>
            <a:endParaRPr lang="en-US" sz="5900" dirty="0" smtClean="0">
              <a:latin typeface="Preeti" pitchFamily="2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59113" y="1268413"/>
            <a:ext cx="3024187" cy="2449512"/>
            <a:chOff x="1837" y="1162"/>
            <a:chExt cx="1905" cy="1543"/>
          </a:xfrm>
        </p:grpSpPr>
        <p:sp>
          <p:nvSpPr>
            <p:cNvPr id="40968" name="AutoShape 4"/>
            <p:cNvSpPr>
              <a:spLocks noChangeArrowheads="1"/>
            </p:cNvSpPr>
            <p:nvPr/>
          </p:nvSpPr>
          <p:spPr bwMode="auto">
            <a:xfrm>
              <a:off x="1837" y="1162"/>
              <a:ext cx="1905" cy="1543"/>
            </a:xfrm>
            <a:prstGeom prst="irregularSeal1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40969" name="Text Box 5"/>
            <p:cNvSpPr txBox="1">
              <a:spLocks noChangeArrowheads="1"/>
            </p:cNvSpPr>
            <p:nvPr/>
          </p:nvSpPr>
          <p:spPr bwMode="auto">
            <a:xfrm>
              <a:off x="2304" y="1567"/>
              <a:ext cx="908" cy="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800" b="1" dirty="0" err="1" smtClean="0">
                  <a:latin typeface="Preeti" pitchFamily="2" charset="0"/>
                </a:rPr>
                <a:t>e"sDk</a:t>
              </a:r>
              <a:endParaRPr lang="en-US" sz="4800" b="1" dirty="0">
                <a:latin typeface="Preeti" pitchFamily="2" charset="0"/>
              </a:endParaRPr>
            </a:p>
          </p:txBody>
        </p:sp>
      </p:grp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827088" y="4221163"/>
            <a:ext cx="28082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3333FF"/>
                </a:solidFill>
                <a:latin typeface="Preeti" pitchFamily="2" charset="0"/>
              </a:rPr>
              <a:t>tTsfnLg</a:t>
            </a:r>
            <a:r>
              <a:rPr lang="en-US" sz="4000" b="1" dirty="0">
                <a:solidFill>
                  <a:srgbClr val="3333FF"/>
                </a:solidFill>
                <a:latin typeface="Preeti" pitchFamily="2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Preeti" pitchFamily="2" charset="0"/>
              </a:rPr>
              <a:t>k|efj</a:t>
            </a:r>
            <a:endParaRPr lang="en-US" sz="4000" b="1" dirty="0">
              <a:solidFill>
                <a:srgbClr val="3333FF"/>
              </a:solidFill>
              <a:latin typeface="Preeti" pitchFamily="2" charset="0"/>
            </a:endParaRP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5795963" y="4167188"/>
            <a:ext cx="28082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3333FF"/>
                </a:solidFill>
                <a:latin typeface="Preeti" pitchFamily="2" charset="0"/>
              </a:rPr>
              <a:t>lb3{</a:t>
            </a:r>
            <a:r>
              <a:rPr lang="en-US" sz="4000" b="1" dirty="0" err="1">
                <a:solidFill>
                  <a:srgbClr val="3333FF"/>
                </a:solidFill>
                <a:latin typeface="Preeti" pitchFamily="2" charset="0"/>
              </a:rPr>
              <a:t>sfnLg</a:t>
            </a:r>
            <a:r>
              <a:rPr lang="en-US" sz="4000" b="1" dirty="0">
                <a:solidFill>
                  <a:srgbClr val="3333FF"/>
                </a:solidFill>
                <a:latin typeface="Preeti" pitchFamily="2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Preeti" pitchFamily="2" charset="0"/>
              </a:rPr>
              <a:t>k|efj</a:t>
            </a:r>
            <a:endParaRPr lang="en-US" sz="4000" b="1" dirty="0">
              <a:solidFill>
                <a:srgbClr val="3333FF"/>
              </a:solidFill>
              <a:latin typeface="Preeti" pitchFamily="2" charset="0"/>
            </a:endParaRPr>
          </a:p>
        </p:txBody>
      </p:sp>
      <p:sp>
        <p:nvSpPr>
          <p:cNvPr id="155656" name="AutoShape 8"/>
          <p:cNvSpPr>
            <a:spLocks noChangeArrowheads="1"/>
          </p:cNvSpPr>
          <p:nvPr/>
        </p:nvSpPr>
        <p:spPr bwMode="auto">
          <a:xfrm rot="2295840">
            <a:off x="6156325" y="3241675"/>
            <a:ext cx="688975" cy="558800"/>
          </a:xfrm>
          <a:prstGeom prst="rightArrow">
            <a:avLst>
              <a:gd name="adj1" fmla="val 50000"/>
              <a:gd name="adj2" fmla="val 30824"/>
            </a:avLst>
          </a:prstGeom>
          <a:noFill/>
          <a:ln w="38100">
            <a:solidFill>
              <a:srgbClr val="3333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55657" name="AutoShape 9"/>
          <p:cNvSpPr>
            <a:spLocks noChangeArrowheads="1"/>
          </p:cNvSpPr>
          <p:nvPr/>
        </p:nvSpPr>
        <p:spPr bwMode="auto">
          <a:xfrm rot="-2766357">
            <a:off x="2483644" y="3285331"/>
            <a:ext cx="574675" cy="576263"/>
          </a:xfrm>
          <a:prstGeom prst="leftArrow">
            <a:avLst>
              <a:gd name="adj1" fmla="val 50000"/>
              <a:gd name="adj2" fmla="val 25000"/>
            </a:avLst>
          </a:prstGeom>
          <a:noFill/>
          <a:ln w="38100">
            <a:solidFill>
              <a:srgbClr val="3333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EG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4" grpId="0"/>
      <p:bldP spid="155655" grpId="0"/>
      <p:bldP spid="155656" grpId="0" animBg="1"/>
      <p:bldP spid="1556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611188" y="2030413"/>
            <a:ext cx="2354262" cy="70788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3333FF"/>
                </a:solidFill>
                <a:latin typeface="Preeti" pitchFamily="2" charset="0"/>
              </a:rPr>
              <a:t>dfgjLo</a:t>
            </a:r>
            <a:r>
              <a:rPr lang="en-US" sz="4000" b="1" dirty="0">
                <a:solidFill>
                  <a:srgbClr val="3333FF"/>
                </a:solidFill>
                <a:latin typeface="Preeti" pitchFamily="2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Preeti" pitchFamily="2" charset="0"/>
              </a:rPr>
              <a:t>Iflt</a:t>
            </a:r>
            <a:endParaRPr lang="en-US" sz="4000" b="1" dirty="0">
              <a:solidFill>
                <a:srgbClr val="3333FF"/>
              </a:solidFill>
              <a:latin typeface="Preeti" pitchFamily="2" charset="0"/>
            </a:endParaRPr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611188" y="3952875"/>
            <a:ext cx="2374900" cy="70788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3333FF"/>
                </a:solidFill>
                <a:latin typeface="Preeti" pitchFamily="2" charset="0"/>
              </a:rPr>
              <a:t>cfly</a:t>
            </a:r>
            <a:r>
              <a:rPr lang="en-US" sz="4000" b="1" dirty="0">
                <a:solidFill>
                  <a:srgbClr val="3333FF"/>
                </a:solidFill>
                <a:latin typeface="Preeti" pitchFamily="2" charset="0"/>
              </a:rPr>
              <a:t>{s </a:t>
            </a:r>
            <a:r>
              <a:rPr lang="en-US" sz="4000" b="1" dirty="0" err="1">
                <a:solidFill>
                  <a:srgbClr val="3333FF"/>
                </a:solidFill>
                <a:latin typeface="Preeti" pitchFamily="2" charset="0"/>
              </a:rPr>
              <a:t>Iflt</a:t>
            </a:r>
            <a:endParaRPr lang="en-US" sz="4000" b="1" dirty="0">
              <a:solidFill>
                <a:srgbClr val="3333FF"/>
              </a:solidFill>
              <a:latin typeface="Preeti" pitchFamily="2" charset="0"/>
            </a:endParaRP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3851275" y="1814513"/>
            <a:ext cx="4897438" cy="11049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  <a:latin typeface="Preeti" pitchFamily="2" charset="0"/>
              </a:rPr>
              <a:t>dlg;sf</a:t>
            </a:r>
            <a:r>
              <a:rPr lang="en-US" sz="3200" b="1" dirty="0">
                <a:solidFill>
                  <a:srgbClr val="3333FF"/>
                </a:solidFill>
                <a:latin typeface="Preeti" pitchFamily="2" charset="0"/>
              </a:rPr>
              <a:t>] d[To', 3fOt] </a:t>
            </a:r>
            <a:r>
              <a:rPr lang="en-US" sz="3200" b="1" dirty="0" err="1">
                <a:solidFill>
                  <a:srgbClr val="3333FF"/>
                </a:solidFill>
                <a:latin typeface="Preeti" pitchFamily="2" charset="0"/>
              </a:rPr>
              <a:t>tyf</a:t>
            </a:r>
            <a:r>
              <a:rPr lang="en-US" sz="3200" b="1" dirty="0">
                <a:solidFill>
                  <a:srgbClr val="3333FF"/>
                </a:solidFill>
                <a:latin typeface="Preeti" pitchFamily="2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Preeti" pitchFamily="2" charset="0"/>
              </a:rPr>
              <a:t>rf</a:t>
            </a:r>
            <a:r>
              <a:rPr lang="en-US" sz="3200" b="1" dirty="0">
                <a:solidFill>
                  <a:srgbClr val="3333FF"/>
                </a:solidFill>
                <a:latin typeface="Preeti" pitchFamily="2" charset="0"/>
              </a:rPr>
              <a:t>]6 k6s </a:t>
            </a:r>
            <a:r>
              <a:rPr lang="en-US" sz="3200" b="1" dirty="0" err="1">
                <a:solidFill>
                  <a:srgbClr val="3333FF"/>
                </a:solidFill>
                <a:latin typeface="Preeti" pitchFamily="2" charset="0"/>
              </a:rPr>
              <a:t>nfUg</a:t>
            </a:r>
            <a:r>
              <a:rPr lang="en-US" sz="3200" b="1" dirty="0">
                <a:solidFill>
                  <a:srgbClr val="3333FF"/>
                </a:solidFill>
                <a:latin typeface="Preeti" pitchFamily="2" charset="0"/>
              </a:rPr>
              <a:t>', </a:t>
            </a:r>
            <a:r>
              <a:rPr lang="en-US" sz="3200" b="1" dirty="0" err="1" smtClean="0">
                <a:solidFill>
                  <a:srgbClr val="3333FF"/>
                </a:solidFill>
                <a:latin typeface="Preeti" pitchFamily="2" charset="0"/>
              </a:rPr>
              <a:t>nf</a:t>
            </a:r>
            <a:r>
              <a:rPr lang="en-US" sz="3200" b="1" dirty="0" smtClean="0">
                <a:solidFill>
                  <a:srgbClr val="3333FF"/>
                </a:solidFill>
                <a:latin typeface="Preeti" pitchFamily="2" charset="0"/>
              </a:rPr>
              <a:t>; km]</a:t>
            </a:r>
            <a:r>
              <a:rPr lang="en-US" sz="3200" b="1" dirty="0" err="1" smtClean="0">
                <a:solidFill>
                  <a:srgbClr val="3333FF"/>
                </a:solidFill>
                <a:latin typeface="Preeti" pitchFamily="2" charset="0"/>
              </a:rPr>
              <a:t>nf</a:t>
            </a:r>
            <a:r>
              <a:rPr lang="en-US" sz="3200" b="1" dirty="0" smtClean="0">
                <a:solidFill>
                  <a:srgbClr val="3333FF"/>
                </a:solidFill>
                <a:latin typeface="Preeti" pitchFamily="2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Preeti" pitchFamily="2" charset="0"/>
              </a:rPr>
              <a:t>gkg</a:t>
            </a:r>
            <a:r>
              <a:rPr lang="en-US" sz="3200" b="1" dirty="0" smtClean="0">
                <a:solidFill>
                  <a:srgbClr val="3333FF"/>
                </a:solidFill>
                <a:latin typeface="Preeti" pitchFamily="2" charset="0"/>
              </a:rPr>
              <a:t>‘{  </a:t>
            </a:r>
            <a:r>
              <a:rPr lang="en-US" sz="3200" b="1" dirty="0" err="1">
                <a:solidFill>
                  <a:srgbClr val="3333FF"/>
                </a:solidFill>
                <a:latin typeface="Preeti" pitchFamily="2" charset="0"/>
              </a:rPr>
              <a:t>cflb</a:t>
            </a:r>
            <a:endParaRPr lang="en-US" sz="3200" b="1" dirty="0">
              <a:solidFill>
                <a:srgbClr val="3333FF"/>
              </a:solidFill>
              <a:latin typeface="Preeti" pitchFamily="2" charset="0"/>
            </a:endParaRP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851275" y="3359150"/>
            <a:ext cx="4897438" cy="20796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3333FF"/>
                </a:solidFill>
                <a:latin typeface="Preeti" pitchFamily="2" charset="0"/>
              </a:rPr>
              <a:t>;</a:t>
            </a:r>
            <a:r>
              <a:rPr lang="en-US" sz="3200" b="1" dirty="0" err="1">
                <a:solidFill>
                  <a:srgbClr val="3333FF"/>
                </a:solidFill>
                <a:latin typeface="Preeti" pitchFamily="2" charset="0"/>
              </a:rPr>
              <a:t>l~rt</a:t>
            </a:r>
            <a:r>
              <a:rPr lang="en-US" sz="3200" b="1" dirty="0">
                <a:solidFill>
                  <a:srgbClr val="3333FF"/>
                </a:solidFill>
                <a:latin typeface="Preeti" pitchFamily="2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Preeti" pitchFamily="2" charset="0"/>
              </a:rPr>
              <a:t>wgsf</a:t>
            </a:r>
            <a:r>
              <a:rPr lang="en-US" sz="3200" b="1" dirty="0">
                <a:solidFill>
                  <a:srgbClr val="3333FF"/>
                </a:solidFill>
                <a:latin typeface="Preeti" pitchFamily="2" charset="0"/>
              </a:rPr>
              <a:t>] </a:t>
            </a:r>
            <a:r>
              <a:rPr lang="en-US" sz="3200" b="1" dirty="0" err="1">
                <a:solidFill>
                  <a:srgbClr val="3333FF"/>
                </a:solidFill>
                <a:latin typeface="Preeti" pitchFamily="2" charset="0"/>
              </a:rPr>
              <a:t>Iflt</a:t>
            </a:r>
            <a:r>
              <a:rPr lang="en-US" sz="3200" b="1" dirty="0">
                <a:solidFill>
                  <a:srgbClr val="3333FF"/>
                </a:solidFill>
                <a:latin typeface="Preeti" pitchFamily="2" charset="0"/>
              </a:rPr>
              <a:t>, </a:t>
            </a:r>
            <a:r>
              <a:rPr lang="en-US" sz="3200" b="1" dirty="0" err="1">
                <a:solidFill>
                  <a:srgbClr val="3333FF"/>
                </a:solidFill>
                <a:latin typeface="Preeti" pitchFamily="2" charset="0"/>
              </a:rPr>
              <a:t>ef</a:t>
            </a:r>
            <a:r>
              <a:rPr lang="en-US" sz="3200" b="1" dirty="0">
                <a:solidFill>
                  <a:srgbClr val="3333FF"/>
                </a:solidFill>
                <a:latin typeface="Preeti" pitchFamily="2" charset="0"/>
              </a:rPr>
              <a:t>}</a:t>
            </a:r>
            <a:r>
              <a:rPr lang="en-US" sz="3200" b="1" dirty="0" err="1">
                <a:solidFill>
                  <a:srgbClr val="3333FF"/>
                </a:solidFill>
                <a:latin typeface="Preeti" pitchFamily="2" charset="0"/>
              </a:rPr>
              <a:t>lts</a:t>
            </a:r>
            <a:r>
              <a:rPr lang="en-US" sz="3200" b="1" dirty="0">
                <a:solidFill>
                  <a:srgbClr val="3333FF"/>
                </a:solidFill>
                <a:latin typeface="Preeti" pitchFamily="2" charset="0"/>
              </a:rPr>
              <a:t> ;+/</a:t>
            </a:r>
            <a:r>
              <a:rPr lang="en-US" sz="3200" b="1" dirty="0" err="1">
                <a:solidFill>
                  <a:srgbClr val="3333FF"/>
                </a:solidFill>
                <a:latin typeface="Preeti" pitchFamily="2" charset="0"/>
              </a:rPr>
              <a:t>rgfsf</a:t>
            </a:r>
            <a:r>
              <a:rPr lang="en-US" sz="3200" b="1" dirty="0">
                <a:solidFill>
                  <a:srgbClr val="3333FF"/>
                </a:solidFill>
                <a:latin typeface="Preeti" pitchFamily="2" charset="0"/>
              </a:rPr>
              <a:t>] </a:t>
            </a:r>
            <a:r>
              <a:rPr lang="en-US" sz="3200" b="1" dirty="0" err="1">
                <a:solidFill>
                  <a:srgbClr val="3333FF"/>
                </a:solidFill>
                <a:latin typeface="Preeti" pitchFamily="2" charset="0"/>
              </a:rPr>
              <a:t>Iflt</a:t>
            </a:r>
            <a:r>
              <a:rPr lang="en-US" sz="3200" b="1" dirty="0">
                <a:solidFill>
                  <a:srgbClr val="3333FF"/>
                </a:solidFill>
                <a:latin typeface="Preeti" pitchFamily="2" charset="0"/>
              </a:rPr>
              <a:t>, </a:t>
            </a:r>
            <a:r>
              <a:rPr lang="en-US" sz="3200" b="1" dirty="0" err="1">
                <a:solidFill>
                  <a:srgbClr val="3333FF"/>
                </a:solidFill>
                <a:latin typeface="Preeti" pitchFamily="2" charset="0"/>
              </a:rPr>
              <a:t>e"ldsf</a:t>
            </a:r>
            <a:r>
              <a:rPr lang="en-US" sz="3200" b="1" dirty="0">
                <a:solidFill>
                  <a:srgbClr val="3333FF"/>
                </a:solidFill>
                <a:latin typeface="Preeti" pitchFamily="2" charset="0"/>
              </a:rPr>
              <a:t>] </a:t>
            </a:r>
            <a:r>
              <a:rPr lang="en-US" sz="3200" b="1" dirty="0" err="1">
                <a:solidFill>
                  <a:srgbClr val="3333FF"/>
                </a:solidFill>
                <a:latin typeface="Preeti" pitchFamily="2" charset="0"/>
              </a:rPr>
              <a:t>Iflt</a:t>
            </a:r>
            <a:r>
              <a:rPr lang="en-US" sz="3200" b="1" dirty="0">
                <a:solidFill>
                  <a:srgbClr val="3333FF"/>
                </a:solidFill>
                <a:latin typeface="Preeti" pitchFamily="2" charset="0"/>
              </a:rPr>
              <a:t>, </a:t>
            </a:r>
            <a:r>
              <a:rPr lang="en-US" sz="3200" b="1" dirty="0" err="1">
                <a:solidFill>
                  <a:srgbClr val="3333FF"/>
                </a:solidFill>
                <a:latin typeface="Preeti" pitchFamily="2" charset="0"/>
              </a:rPr>
              <a:t>afnL–gfnLsf</a:t>
            </a:r>
            <a:r>
              <a:rPr lang="en-US" sz="3200" b="1" dirty="0">
                <a:solidFill>
                  <a:srgbClr val="3333FF"/>
                </a:solidFill>
                <a:latin typeface="Preeti" pitchFamily="2" charset="0"/>
              </a:rPr>
              <a:t>] </a:t>
            </a:r>
            <a:r>
              <a:rPr lang="en-US" sz="3200" b="1" dirty="0" err="1">
                <a:solidFill>
                  <a:srgbClr val="3333FF"/>
                </a:solidFill>
                <a:latin typeface="Preeti" pitchFamily="2" charset="0"/>
              </a:rPr>
              <a:t>Iflt</a:t>
            </a:r>
            <a:r>
              <a:rPr lang="en-US" sz="3200" b="1" dirty="0">
                <a:solidFill>
                  <a:srgbClr val="3333FF"/>
                </a:solidFill>
                <a:latin typeface="Preeti" pitchFamily="2" charset="0"/>
              </a:rPr>
              <a:t>, </a:t>
            </a:r>
            <a:r>
              <a:rPr lang="en-US" sz="3200" b="1" dirty="0" err="1">
                <a:solidFill>
                  <a:srgbClr val="3333FF"/>
                </a:solidFill>
                <a:latin typeface="Preeti" pitchFamily="2" charset="0"/>
              </a:rPr>
              <a:t>kz'wgsf</a:t>
            </a:r>
            <a:r>
              <a:rPr lang="en-US" sz="3200" b="1" dirty="0">
                <a:solidFill>
                  <a:srgbClr val="3333FF"/>
                </a:solidFill>
                <a:latin typeface="Preeti" pitchFamily="2" charset="0"/>
              </a:rPr>
              <a:t>] </a:t>
            </a:r>
            <a:r>
              <a:rPr lang="en-US" sz="3200" b="1" dirty="0" err="1">
                <a:solidFill>
                  <a:srgbClr val="3333FF"/>
                </a:solidFill>
                <a:latin typeface="Preeti" pitchFamily="2" charset="0"/>
              </a:rPr>
              <a:t>Iflt</a:t>
            </a:r>
            <a:r>
              <a:rPr lang="en-US" sz="3200" b="1" dirty="0">
                <a:solidFill>
                  <a:srgbClr val="3333FF"/>
                </a:solidFill>
                <a:latin typeface="Preeti" pitchFamily="2" charset="0"/>
              </a:rPr>
              <a:t>, ;</a:t>
            </a:r>
            <a:r>
              <a:rPr lang="en-US" sz="3200" b="1" dirty="0" err="1">
                <a:solidFill>
                  <a:srgbClr val="3333FF"/>
                </a:solidFill>
                <a:latin typeface="Preeti" pitchFamily="2" charset="0"/>
              </a:rPr>
              <a:t>fj</a:t>
            </a:r>
            <a:r>
              <a:rPr lang="en-US" sz="3200" b="1" dirty="0">
                <a:solidFill>
                  <a:srgbClr val="3333FF"/>
                </a:solidFill>
                <a:latin typeface="Preeti" pitchFamily="2" charset="0"/>
              </a:rPr>
              <a:t>{</a:t>
            </a:r>
            <a:r>
              <a:rPr lang="en-US" sz="3200" b="1" dirty="0" err="1">
                <a:solidFill>
                  <a:srgbClr val="3333FF"/>
                </a:solidFill>
                <a:latin typeface="Preeti" pitchFamily="2" charset="0"/>
              </a:rPr>
              <a:t>hflgs</a:t>
            </a:r>
            <a:r>
              <a:rPr lang="en-US" sz="3200" b="1" dirty="0">
                <a:solidFill>
                  <a:srgbClr val="3333FF"/>
                </a:solidFill>
                <a:latin typeface="Preeti" pitchFamily="2" charset="0"/>
              </a:rPr>
              <a:t> ;</a:t>
            </a:r>
            <a:r>
              <a:rPr lang="en-US" sz="3200" b="1" dirty="0" err="1">
                <a:solidFill>
                  <a:srgbClr val="3333FF"/>
                </a:solidFill>
                <a:latin typeface="Preeti" pitchFamily="2" charset="0"/>
              </a:rPr>
              <a:t>DklQsf</a:t>
            </a:r>
            <a:r>
              <a:rPr lang="en-US" sz="3200" b="1" dirty="0">
                <a:solidFill>
                  <a:srgbClr val="3333FF"/>
                </a:solidFill>
                <a:latin typeface="Preeti" pitchFamily="2" charset="0"/>
              </a:rPr>
              <a:t>] </a:t>
            </a:r>
            <a:r>
              <a:rPr lang="en-US" sz="3200" b="1" dirty="0" err="1">
                <a:solidFill>
                  <a:srgbClr val="3333FF"/>
                </a:solidFill>
                <a:latin typeface="Preeti" pitchFamily="2" charset="0"/>
              </a:rPr>
              <a:t>Iflt</a:t>
            </a:r>
            <a:r>
              <a:rPr lang="en-US" sz="3200" b="1" dirty="0">
                <a:solidFill>
                  <a:srgbClr val="3333FF"/>
                </a:solidFill>
                <a:latin typeface="Preeti" pitchFamily="2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Preeti" pitchFamily="2" charset="0"/>
              </a:rPr>
              <a:t>cflb</a:t>
            </a:r>
            <a:endParaRPr lang="en-US" sz="3200" b="1" dirty="0">
              <a:solidFill>
                <a:srgbClr val="3333FF"/>
              </a:solidFill>
              <a:latin typeface="Preeti" pitchFamily="2" charset="0"/>
            </a:endParaRPr>
          </a:p>
        </p:txBody>
      </p:sp>
      <p:sp>
        <p:nvSpPr>
          <p:cNvPr id="200712" name="AutoShape 8"/>
          <p:cNvSpPr>
            <a:spLocks noChangeArrowheads="1"/>
          </p:cNvSpPr>
          <p:nvPr/>
        </p:nvSpPr>
        <p:spPr bwMode="auto">
          <a:xfrm>
            <a:off x="3203575" y="2174875"/>
            <a:ext cx="431800" cy="503238"/>
          </a:xfrm>
          <a:prstGeom prst="rightArrow">
            <a:avLst>
              <a:gd name="adj1" fmla="val 50000"/>
              <a:gd name="adj2" fmla="val 25000"/>
            </a:avLst>
          </a:prstGeom>
          <a:noFill/>
          <a:ln w="38100">
            <a:solidFill>
              <a:srgbClr val="3333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00713" name="AutoShape 9"/>
          <p:cNvSpPr>
            <a:spLocks noChangeArrowheads="1"/>
          </p:cNvSpPr>
          <p:nvPr/>
        </p:nvSpPr>
        <p:spPr bwMode="auto">
          <a:xfrm>
            <a:off x="3203575" y="4025900"/>
            <a:ext cx="431800" cy="503238"/>
          </a:xfrm>
          <a:prstGeom prst="rightArrow">
            <a:avLst>
              <a:gd name="adj1" fmla="val 50000"/>
              <a:gd name="adj2" fmla="val 25000"/>
            </a:avLst>
          </a:prstGeom>
          <a:noFill/>
          <a:ln w="38100">
            <a:solidFill>
              <a:srgbClr val="3333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41992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sz="7600" dirty="0" err="1" smtClean="0">
                <a:latin typeface="Preeti" pitchFamily="2" charset="0"/>
              </a:rPr>
              <a:t>tTsfnLg</a:t>
            </a:r>
            <a:r>
              <a:rPr lang="en-US" sz="7600" dirty="0" smtClean="0">
                <a:latin typeface="Preeti" pitchFamily="2" charset="0"/>
              </a:rPr>
              <a:t> </a:t>
            </a:r>
            <a:r>
              <a:rPr lang="en-US" sz="7600" dirty="0" err="1" smtClean="0">
                <a:latin typeface="Preeti" pitchFamily="2" charset="0"/>
              </a:rPr>
              <a:t>k|efj</a:t>
            </a:r>
            <a:endParaRPr lang="en-US" sz="7600" dirty="0" smtClean="0">
              <a:latin typeface="Preeti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 animBg="1"/>
      <p:bldP spid="200709" grpId="0" animBg="1"/>
      <p:bldP spid="200710" grpId="0" animBg="1"/>
      <p:bldP spid="200711" grpId="0" animBg="1"/>
      <p:bldP spid="200712" grpId="0" animBg="1"/>
      <p:bldP spid="2007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sz="7600" smtClean="0">
                <a:latin typeface="Preeti" pitchFamily="2" charset="0"/>
              </a:rPr>
              <a:t>bL3{sfnLg k|efj</a:t>
            </a: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611188" y="2266950"/>
            <a:ext cx="2592387" cy="70788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3333FF"/>
                </a:solidFill>
                <a:latin typeface="Preeti" pitchFamily="2" charset="0"/>
              </a:rPr>
              <a:t>dfgl;s</a:t>
            </a:r>
            <a:r>
              <a:rPr lang="en-US" sz="4000" b="1" dirty="0">
                <a:solidFill>
                  <a:srgbClr val="3333FF"/>
                </a:solidFill>
                <a:latin typeface="Preeti" pitchFamily="2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Preeti" pitchFamily="2" charset="0"/>
              </a:rPr>
              <a:t>k|efj</a:t>
            </a:r>
            <a:endParaRPr lang="en-US" sz="4000" b="1" dirty="0">
              <a:solidFill>
                <a:srgbClr val="3333FF"/>
              </a:solidFill>
              <a:latin typeface="Preeti" pitchFamily="2" charset="0"/>
            </a:endParaRPr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611188" y="4479925"/>
            <a:ext cx="2592387" cy="70788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3333FF"/>
                </a:solidFill>
                <a:latin typeface="Preeti" pitchFamily="2" charset="0"/>
              </a:rPr>
              <a:t>cfly</a:t>
            </a:r>
            <a:r>
              <a:rPr lang="en-US" sz="4000" b="1" dirty="0">
                <a:solidFill>
                  <a:srgbClr val="3333FF"/>
                </a:solidFill>
                <a:latin typeface="Preeti" pitchFamily="2" charset="0"/>
              </a:rPr>
              <a:t>{s </a:t>
            </a:r>
            <a:r>
              <a:rPr lang="en-US" sz="4000" b="1" dirty="0" err="1">
                <a:solidFill>
                  <a:srgbClr val="3333FF"/>
                </a:solidFill>
                <a:latin typeface="Preeti" pitchFamily="2" charset="0"/>
              </a:rPr>
              <a:t>k|efj</a:t>
            </a:r>
            <a:endParaRPr lang="en-US" sz="4000" b="1" dirty="0">
              <a:solidFill>
                <a:srgbClr val="3333FF"/>
              </a:solidFill>
              <a:latin typeface="Preeti" pitchFamily="2" charset="0"/>
            </a:endParaRPr>
          </a:p>
        </p:txBody>
      </p: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4427538" y="1725613"/>
            <a:ext cx="3960812" cy="18383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JolQmut</a:t>
            </a:r>
            <a:r>
              <a:rPr lang="en-US" sz="2800" b="1" dirty="0">
                <a:solidFill>
                  <a:srgbClr val="3333FF"/>
                </a:solidFill>
                <a:latin typeface="Preeti" pitchFamily="2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tyf</a:t>
            </a:r>
            <a:r>
              <a:rPr lang="en-US" sz="2800" b="1" dirty="0">
                <a:solidFill>
                  <a:srgbClr val="3333FF"/>
                </a:solidFill>
                <a:latin typeface="Preeti" pitchFamily="2" charset="0"/>
              </a:rPr>
              <a:t> ;</a:t>
            </a: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fdflhs</a:t>
            </a:r>
            <a:r>
              <a:rPr lang="en-US" sz="2800" b="1" dirty="0">
                <a:solidFill>
                  <a:srgbClr val="3333FF"/>
                </a:solidFill>
                <a:latin typeface="Preeti" pitchFamily="2" charset="0"/>
              </a:rPr>
              <a:t> g}/</a:t>
            </a: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fZotf</a:t>
            </a:r>
            <a:r>
              <a:rPr lang="en-US" sz="2800" b="1" dirty="0">
                <a:solidFill>
                  <a:srgbClr val="3333FF"/>
                </a:solidFill>
                <a:latin typeface="Preeti" pitchFamily="2" charset="0"/>
              </a:rPr>
              <a:t>, </a:t>
            </a: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ckfË</a:t>
            </a:r>
            <a:r>
              <a:rPr lang="en-US" sz="2800" b="1" dirty="0">
                <a:solidFill>
                  <a:srgbClr val="3333FF"/>
                </a:solidFill>
                <a:latin typeface="Preeti" pitchFamily="2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ePsfnfO</a:t>
            </a:r>
            <a:r>
              <a:rPr lang="en-US" sz="2800" b="1" dirty="0">
                <a:solidFill>
                  <a:srgbClr val="3333FF"/>
                </a:solidFill>
                <a:latin typeface="Preeti" pitchFamily="2" charset="0"/>
              </a:rPr>
              <a:t>{ </a:t>
            </a: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cflhjg</a:t>
            </a:r>
            <a:r>
              <a:rPr lang="en-US" sz="2800" b="1" dirty="0">
                <a:solidFill>
                  <a:srgbClr val="3333FF"/>
                </a:solidFill>
                <a:latin typeface="Preeti" pitchFamily="2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lxgtfaf</a:t>
            </a:r>
            <a:r>
              <a:rPr lang="en-US" sz="2800" b="1" dirty="0">
                <a:solidFill>
                  <a:srgbClr val="3333FF"/>
                </a:solidFill>
                <a:latin typeface="Preeti" pitchFamily="2" charset="0"/>
              </a:rPr>
              <a:t>]w, bL3{</a:t>
            </a: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sfnLg</a:t>
            </a:r>
            <a:r>
              <a:rPr lang="en-US" sz="2800" b="1" dirty="0">
                <a:solidFill>
                  <a:srgbClr val="3333FF"/>
                </a:solidFill>
                <a:latin typeface="Preeti" pitchFamily="2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dgf</a:t>
            </a:r>
            <a:r>
              <a:rPr lang="en-US" sz="2800" b="1" dirty="0">
                <a:solidFill>
                  <a:srgbClr val="3333FF"/>
                </a:solidFill>
                <a:latin typeface="Preeti" pitchFamily="2" charset="0"/>
              </a:rPr>
              <a:t>]a}1flgs c;/ </a:t>
            </a: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cflb</a:t>
            </a:r>
            <a:endParaRPr lang="en-US" sz="2800" b="1" dirty="0">
              <a:solidFill>
                <a:srgbClr val="3333FF"/>
              </a:solidFill>
              <a:latin typeface="Preeti" pitchFamily="2" charset="0"/>
            </a:endParaRP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4427538" y="4029075"/>
            <a:ext cx="3960812" cy="18383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JolQmut</a:t>
            </a:r>
            <a:r>
              <a:rPr lang="en-US" sz="2800" b="1" dirty="0">
                <a:solidFill>
                  <a:srgbClr val="3333FF"/>
                </a:solidFill>
                <a:latin typeface="Preeti" pitchFamily="2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tyf</a:t>
            </a:r>
            <a:r>
              <a:rPr lang="en-US" sz="2800" b="1" dirty="0">
                <a:solidFill>
                  <a:srgbClr val="3333FF"/>
                </a:solidFill>
                <a:latin typeface="Preeti" pitchFamily="2" charset="0"/>
              </a:rPr>
              <a:t> ;</a:t>
            </a: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fdflhs</a:t>
            </a:r>
            <a:r>
              <a:rPr lang="en-US" sz="2800" b="1" dirty="0">
                <a:solidFill>
                  <a:srgbClr val="3333FF"/>
                </a:solidFill>
                <a:latin typeface="Preeti" pitchFamily="2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cfly</a:t>
            </a:r>
            <a:r>
              <a:rPr lang="en-US" sz="2800" b="1" dirty="0">
                <a:solidFill>
                  <a:srgbClr val="3333FF"/>
                </a:solidFill>
                <a:latin typeface="Preeti" pitchFamily="2" charset="0"/>
              </a:rPr>
              <a:t>{s kL8f, </a:t>
            </a: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ul</a:t>
            </a:r>
            <a:r>
              <a:rPr lang="en-US" sz="2800" b="1" dirty="0">
                <a:solidFill>
                  <a:srgbClr val="3333FF"/>
                </a:solidFill>
                <a:latin typeface="Preeti" pitchFamily="2" charset="0"/>
              </a:rPr>
              <a:t>/</a:t>
            </a: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lasf</a:t>
            </a:r>
            <a:r>
              <a:rPr lang="en-US" sz="2800" b="1" dirty="0">
                <a:solidFill>
                  <a:srgbClr val="3333FF"/>
                </a:solidFill>
                <a:latin typeface="Preeti" pitchFamily="2" charset="0"/>
              </a:rPr>
              <a:t>] ;d:of, </a:t>
            </a: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ef</a:t>
            </a:r>
            <a:r>
              <a:rPr lang="en-US" sz="2800" b="1" dirty="0">
                <a:solidFill>
                  <a:srgbClr val="3333FF"/>
                </a:solidFill>
                <a:latin typeface="Preeti" pitchFamily="2" charset="0"/>
              </a:rPr>
              <a:t>}</a:t>
            </a: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lts</a:t>
            </a:r>
            <a:r>
              <a:rPr lang="en-US" sz="2800" b="1" dirty="0">
                <a:solidFill>
                  <a:srgbClr val="3333FF"/>
                </a:solidFill>
                <a:latin typeface="Preeti" pitchFamily="2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k"jf</a:t>
            </a:r>
            <a:r>
              <a:rPr lang="en-US" sz="2800" b="1" dirty="0">
                <a:solidFill>
                  <a:srgbClr val="3333FF"/>
                </a:solidFill>
                <a:latin typeface="Preeti" pitchFamily="2" charset="0"/>
              </a:rPr>
              <a:t>{</a:t>
            </a: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wf</a:t>
            </a:r>
            <a:r>
              <a:rPr lang="en-US" sz="2800" b="1" dirty="0">
                <a:solidFill>
                  <a:srgbClr val="3333FF"/>
                </a:solidFill>
                <a:latin typeface="Preeti" pitchFamily="2" charset="0"/>
              </a:rPr>
              <a:t>/</a:t>
            </a: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df</a:t>
            </a:r>
            <a:r>
              <a:rPr lang="en-US" sz="2800" b="1" dirty="0">
                <a:solidFill>
                  <a:srgbClr val="3333FF"/>
                </a:solidFill>
                <a:latin typeface="Preeti" pitchFamily="2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sld</a:t>
            </a:r>
            <a:r>
              <a:rPr lang="en-US" sz="2800" b="1" dirty="0">
                <a:solidFill>
                  <a:srgbClr val="3333FF"/>
                </a:solidFill>
                <a:latin typeface="Preeti" pitchFamily="2" charset="0"/>
              </a:rPr>
              <a:t>, </a:t>
            </a: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vfBfGgsf</a:t>
            </a:r>
            <a:r>
              <a:rPr lang="en-US" sz="2800" b="1" dirty="0">
                <a:solidFill>
                  <a:srgbClr val="3333FF"/>
                </a:solidFill>
                <a:latin typeface="Preeti" pitchFamily="2" charset="0"/>
              </a:rPr>
              <a:t>] </a:t>
            </a: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cefj</a:t>
            </a:r>
            <a:r>
              <a:rPr lang="en-US" sz="2800" b="1" dirty="0">
                <a:solidFill>
                  <a:srgbClr val="3333FF"/>
                </a:solidFill>
                <a:latin typeface="Preeti" pitchFamily="2" charset="0"/>
              </a:rPr>
              <a:t>, ;':t </a:t>
            </a: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cly</a:t>
            </a:r>
            <a:r>
              <a:rPr lang="en-US" sz="2800" b="1" dirty="0">
                <a:solidFill>
                  <a:srgbClr val="3333FF"/>
                </a:solidFill>
                <a:latin typeface="Preeti" pitchFamily="2" charset="0"/>
              </a:rPr>
              <a:t>{s a[l4 </a:t>
            </a:r>
            <a:r>
              <a:rPr lang="en-US" sz="2800" b="1" dirty="0" err="1">
                <a:solidFill>
                  <a:srgbClr val="3333FF"/>
                </a:solidFill>
                <a:latin typeface="Preeti" pitchFamily="2" charset="0"/>
              </a:rPr>
              <a:t>cflb</a:t>
            </a:r>
            <a:endParaRPr lang="en-US" sz="2800" b="1" dirty="0">
              <a:solidFill>
                <a:srgbClr val="3333FF"/>
              </a:solidFill>
              <a:latin typeface="Preeti" pitchFamily="2" charset="0"/>
            </a:endParaRPr>
          </a:p>
        </p:txBody>
      </p:sp>
      <p:sp>
        <p:nvSpPr>
          <p:cNvPr id="201740" name="AutoShape 12"/>
          <p:cNvSpPr>
            <a:spLocks noChangeArrowheads="1"/>
          </p:cNvSpPr>
          <p:nvPr/>
        </p:nvSpPr>
        <p:spPr bwMode="auto">
          <a:xfrm>
            <a:off x="3563938" y="2347913"/>
            <a:ext cx="431800" cy="503237"/>
          </a:xfrm>
          <a:prstGeom prst="rightArrow">
            <a:avLst>
              <a:gd name="adj1" fmla="val 50000"/>
              <a:gd name="adj2" fmla="val 25000"/>
            </a:avLst>
          </a:prstGeom>
          <a:noFill/>
          <a:ln w="38100">
            <a:solidFill>
              <a:srgbClr val="3333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01741" name="AutoShape 13"/>
          <p:cNvSpPr>
            <a:spLocks noChangeArrowheads="1"/>
          </p:cNvSpPr>
          <p:nvPr/>
        </p:nvSpPr>
        <p:spPr bwMode="auto">
          <a:xfrm>
            <a:off x="3563938" y="4614863"/>
            <a:ext cx="431800" cy="503237"/>
          </a:xfrm>
          <a:prstGeom prst="rightArrow">
            <a:avLst>
              <a:gd name="adj1" fmla="val 50000"/>
              <a:gd name="adj2" fmla="val 25000"/>
            </a:avLst>
          </a:prstGeom>
          <a:noFill/>
          <a:ln w="38100">
            <a:solidFill>
              <a:srgbClr val="3333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EG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6" grpId="0" animBg="1"/>
      <p:bldP spid="201737" grpId="0" animBg="1"/>
      <p:bldP spid="201738" grpId="0" animBg="1"/>
      <p:bldP spid="201739" grpId="0" animBg="1"/>
      <p:bldP spid="201740" grpId="0" animBg="1"/>
      <p:bldP spid="2017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sz="7000" smtClean="0">
                <a:latin typeface="Preeti" pitchFamily="2" charset="0"/>
              </a:rPr>
              <a:t>lb3{sfnLg k|efj = = =</a:t>
            </a:r>
            <a:r>
              <a:rPr lang="en-US" sz="7000" smtClean="0">
                <a:latin typeface="Kantipur" pitchFamily="2" charset="0"/>
              </a:rPr>
              <a:t> </a:t>
            </a: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457200" y="1930400"/>
            <a:ext cx="3429000" cy="64633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3333FF"/>
                </a:solidFill>
                <a:latin typeface="Preeti" pitchFamily="2" charset="0"/>
              </a:rPr>
              <a:t>dfgj</a:t>
            </a:r>
            <a:r>
              <a:rPr lang="en-US" sz="3600" b="1" dirty="0">
                <a:solidFill>
                  <a:srgbClr val="3333FF"/>
                </a:solidFill>
                <a:latin typeface="Preeti" pitchFamily="2" charset="0"/>
              </a:rPr>
              <a:t>;+;</a:t>
            </a:r>
            <a:r>
              <a:rPr lang="en-US" sz="3600" b="1" dirty="0" err="1">
                <a:solidFill>
                  <a:srgbClr val="3333FF"/>
                </a:solidFill>
                <a:latin typeface="Preeti" pitchFamily="2" charset="0"/>
              </a:rPr>
              <a:t>fwgdf</a:t>
            </a:r>
            <a:r>
              <a:rPr lang="en-US" sz="3600" b="1" dirty="0">
                <a:solidFill>
                  <a:srgbClr val="3333FF"/>
                </a:solidFill>
                <a:latin typeface="Preeti" pitchFamily="2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Preeti" pitchFamily="2" charset="0"/>
              </a:rPr>
              <a:t>k|efj</a:t>
            </a:r>
            <a:endParaRPr lang="en-US" sz="3600" b="1" dirty="0">
              <a:solidFill>
                <a:srgbClr val="3333FF"/>
              </a:solidFill>
              <a:latin typeface="Preeti" pitchFamily="2" charset="0"/>
            </a:endParaRP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457200" y="3403600"/>
            <a:ext cx="3352800" cy="70788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3333FF"/>
                </a:solidFill>
                <a:latin typeface="Preeti" pitchFamily="2" charset="0"/>
              </a:rPr>
              <a:t>;</a:t>
            </a:r>
            <a:r>
              <a:rPr lang="en-US" sz="4000" b="1" dirty="0" err="1">
                <a:solidFill>
                  <a:srgbClr val="3333FF"/>
                </a:solidFill>
                <a:latin typeface="Preeti" pitchFamily="2" charset="0"/>
              </a:rPr>
              <a:t>fdflhs</a:t>
            </a:r>
            <a:r>
              <a:rPr lang="en-US" sz="4000" b="1" dirty="0">
                <a:solidFill>
                  <a:srgbClr val="3333FF"/>
                </a:solidFill>
                <a:latin typeface="Preeti" pitchFamily="2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Preeti" pitchFamily="2" charset="0"/>
              </a:rPr>
              <a:t>k|efj</a:t>
            </a:r>
            <a:endParaRPr lang="en-US" sz="4000" b="1" dirty="0">
              <a:solidFill>
                <a:srgbClr val="3333FF"/>
              </a:solidFill>
              <a:latin typeface="Preeti" pitchFamily="2" charset="0"/>
            </a:endParaRP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4878388" y="1649413"/>
            <a:ext cx="3960812" cy="11049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Preeti" pitchFamily="2" charset="0"/>
              </a:rPr>
              <a:t>bIf</a:t>
            </a:r>
            <a:r>
              <a:rPr lang="en-US" sz="3200" b="1" dirty="0">
                <a:solidFill>
                  <a:srgbClr val="0000FF"/>
                </a:solidFill>
                <a:latin typeface="Preeti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Preeti" pitchFamily="2" charset="0"/>
              </a:rPr>
              <a:t>dflg</a:t>
            </a:r>
            <a:r>
              <a:rPr lang="en-US" sz="3200" b="1" dirty="0">
                <a:solidFill>
                  <a:srgbClr val="0000FF"/>
                </a:solidFill>
                <a:latin typeface="Preeti" pitchFamily="2" charset="0"/>
              </a:rPr>
              <a:t>; ;d]t dg]{, 3fOt] </a:t>
            </a:r>
            <a:r>
              <a:rPr lang="en-US" sz="3200" b="1" dirty="0" err="1">
                <a:solidFill>
                  <a:srgbClr val="0000FF"/>
                </a:solidFill>
                <a:latin typeface="Preeti" pitchFamily="2" charset="0"/>
              </a:rPr>
              <a:t>jf</a:t>
            </a:r>
            <a:r>
              <a:rPr lang="en-US" sz="3200" b="1" dirty="0">
                <a:solidFill>
                  <a:srgbClr val="0000FF"/>
                </a:solidFill>
                <a:latin typeface="Preeti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Preeti" pitchFamily="2" charset="0"/>
              </a:rPr>
              <a:t>czQm</a:t>
            </a:r>
            <a:r>
              <a:rPr lang="en-US" sz="3200" b="1" dirty="0">
                <a:solidFill>
                  <a:srgbClr val="0000FF"/>
                </a:solidFill>
                <a:latin typeface="Preeti" pitchFamily="2" charset="0"/>
              </a:rPr>
              <a:t> x'g;S5g\</a:t>
            </a: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4891088" y="3114675"/>
            <a:ext cx="3960812" cy="14112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Preeti" pitchFamily="2" charset="0"/>
              </a:rPr>
              <a:t>ljkbsf</a:t>
            </a:r>
            <a:r>
              <a:rPr lang="en-US" sz="2800" b="1" dirty="0">
                <a:solidFill>
                  <a:srgbClr val="0000FF"/>
                </a:solidFill>
                <a:latin typeface="Preeti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Preeti" pitchFamily="2" charset="0"/>
              </a:rPr>
              <a:t>sf</a:t>
            </a:r>
            <a:r>
              <a:rPr lang="en-US" sz="2800" b="1" dirty="0">
                <a:solidFill>
                  <a:srgbClr val="0000FF"/>
                </a:solidFill>
                <a:latin typeface="Preeti" pitchFamily="2" charset="0"/>
              </a:rPr>
              <a:t>/0f </a:t>
            </a:r>
            <a:r>
              <a:rPr lang="en-US" sz="2800" b="1" dirty="0" err="1">
                <a:solidFill>
                  <a:srgbClr val="0000FF"/>
                </a:solidFill>
                <a:latin typeface="Preeti" pitchFamily="2" charset="0"/>
              </a:rPr>
              <a:t>a;fO</a:t>
            </a:r>
            <a:r>
              <a:rPr lang="en-US" sz="2800" b="1" dirty="0">
                <a:solidFill>
                  <a:srgbClr val="0000FF"/>
                </a:solidFill>
                <a:latin typeface="Preeti" pitchFamily="2" charset="0"/>
              </a:rPr>
              <a:t>{ ;/</a:t>
            </a:r>
            <a:r>
              <a:rPr lang="en-US" sz="2800" b="1" dirty="0" err="1">
                <a:solidFill>
                  <a:srgbClr val="0000FF"/>
                </a:solidFill>
                <a:latin typeface="Preeti" pitchFamily="2" charset="0"/>
              </a:rPr>
              <a:t>fO</a:t>
            </a:r>
            <a:r>
              <a:rPr lang="en-US" sz="2800" b="1" dirty="0">
                <a:solidFill>
                  <a:srgbClr val="0000FF"/>
                </a:solidFill>
                <a:latin typeface="Preeti" pitchFamily="2" charset="0"/>
              </a:rPr>
              <a:t>{ </a:t>
            </a:r>
            <a:r>
              <a:rPr lang="en-US" sz="2800" b="1" dirty="0" err="1">
                <a:solidFill>
                  <a:srgbClr val="0000FF"/>
                </a:solidFill>
                <a:latin typeface="Preeti" pitchFamily="2" charset="0"/>
              </a:rPr>
              <a:t>ug</a:t>
            </a:r>
            <a:r>
              <a:rPr lang="en-US" sz="2800" b="1" dirty="0">
                <a:solidFill>
                  <a:srgbClr val="0000FF"/>
                </a:solidFill>
                <a:latin typeface="Preeti" pitchFamily="2" charset="0"/>
              </a:rPr>
              <a:t>{'kb{5 . cfkmgtaf6 5'l§g' kg]{ n'6kf6sf 36gf a9\g] .</a:t>
            </a:r>
          </a:p>
        </p:txBody>
      </p:sp>
      <p:sp>
        <p:nvSpPr>
          <p:cNvPr id="203786" name="AutoShape 10"/>
          <p:cNvSpPr>
            <a:spLocks noChangeArrowheads="1"/>
          </p:cNvSpPr>
          <p:nvPr/>
        </p:nvSpPr>
        <p:spPr bwMode="auto">
          <a:xfrm>
            <a:off x="4114800" y="2043113"/>
            <a:ext cx="431800" cy="503237"/>
          </a:xfrm>
          <a:prstGeom prst="rightArrow">
            <a:avLst>
              <a:gd name="adj1" fmla="val 50000"/>
              <a:gd name="adj2" fmla="val 25000"/>
            </a:avLst>
          </a:prstGeom>
          <a:noFill/>
          <a:ln w="38100">
            <a:solidFill>
              <a:srgbClr val="3333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03787" name="AutoShape 11"/>
          <p:cNvSpPr>
            <a:spLocks noChangeArrowheads="1"/>
          </p:cNvSpPr>
          <p:nvPr/>
        </p:nvSpPr>
        <p:spPr bwMode="auto">
          <a:xfrm>
            <a:off x="4051300" y="3543300"/>
            <a:ext cx="431800" cy="503238"/>
          </a:xfrm>
          <a:prstGeom prst="rightArrow">
            <a:avLst>
              <a:gd name="adj1" fmla="val 50000"/>
              <a:gd name="adj2" fmla="val 25000"/>
            </a:avLst>
          </a:prstGeom>
          <a:noFill/>
          <a:ln w="38100">
            <a:solidFill>
              <a:srgbClr val="3333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03788" name="Text Box 12"/>
          <p:cNvSpPr txBox="1">
            <a:spLocks noChangeArrowheads="1"/>
          </p:cNvSpPr>
          <p:nvPr/>
        </p:nvSpPr>
        <p:spPr bwMode="auto">
          <a:xfrm>
            <a:off x="457200" y="5203825"/>
            <a:ext cx="3352800" cy="70788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3333FF"/>
                </a:solidFill>
                <a:latin typeface="Preeti" pitchFamily="2" charset="0"/>
              </a:rPr>
              <a:t>;f+:s[</a:t>
            </a:r>
            <a:r>
              <a:rPr lang="en-US" sz="4000" b="1" dirty="0" err="1">
                <a:solidFill>
                  <a:srgbClr val="3333FF"/>
                </a:solidFill>
                <a:latin typeface="Preeti" pitchFamily="2" charset="0"/>
              </a:rPr>
              <a:t>lts</a:t>
            </a:r>
            <a:r>
              <a:rPr lang="en-US" sz="4000" b="1" dirty="0">
                <a:solidFill>
                  <a:srgbClr val="3333FF"/>
                </a:solidFill>
                <a:latin typeface="Preeti" pitchFamily="2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Preeti" pitchFamily="2" charset="0"/>
              </a:rPr>
              <a:t>k|efj</a:t>
            </a:r>
            <a:endParaRPr lang="en-US" sz="4000" b="1" dirty="0">
              <a:solidFill>
                <a:srgbClr val="3333FF"/>
              </a:solidFill>
              <a:latin typeface="Preeti" pitchFamily="2" charset="0"/>
            </a:endParaRPr>
          </a:p>
        </p:txBody>
      </p:sp>
      <p:sp>
        <p:nvSpPr>
          <p:cNvPr id="203789" name="AutoShape 13"/>
          <p:cNvSpPr>
            <a:spLocks noChangeArrowheads="1"/>
          </p:cNvSpPr>
          <p:nvPr/>
        </p:nvSpPr>
        <p:spPr bwMode="auto">
          <a:xfrm>
            <a:off x="4051300" y="5343525"/>
            <a:ext cx="431800" cy="503238"/>
          </a:xfrm>
          <a:prstGeom prst="rightArrow">
            <a:avLst>
              <a:gd name="adj1" fmla="val 50000"/>
              <a:gd name="adj2" fmla="val 25000"/>
            </a:avLst>
          </a:prstGeom>
          <a:noFill/>
          <a:ln w="38100">
            <a:solidFill>
              <a:srgbClr val="3333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03790" name="Text Box 14"/>
          <p:cNvSpPr txBox="1">
            <a:spLocks noChangeArrowheads="1"/>
          </p:cNvSpPr>
          <p:nvPr/>
        </p:nvSpPr>
        <p:spPr bwMode="auto">
          <a:xfrm>
            <a:off x="4876800" y="4837113"/>
            <a:ext cx="3960813" cy="18383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Preeti" pitchFamily="2" charset="0"/>
              </a:rPr>
              <a:t>ljkb</a:t>
            </a:r>
            <a:r>
              <a:rPr lang="en-US" sz="2800" b="1" dirty="0" smtClean="0">
                <a:solidFill>
                  <a:srgbClr val="0000FF"/>
                </a:solidFill>
                <a:latin typeface="Preeti" pitchFamily="2" charset="0"/>
              </a:rPr>
              <a:t>\</a:t>
            </a:r>
            <a:r>
              <a:rPr lang="en-US" sz="2800" b="1" dirty="0" err="1" smtClean="0">
                <a:solidFill>
                  <a:srgbClr val="0000FF"/>
                </a:solidFill>
                <a:latin typeface="Preeti" pitchFamily="2" charset="0"/>
              </a:rPr>
              <a:t>sf</a:t>
            </a:r>
            <a:r>
              <a:rPr lang="en-US" sz="2800" b="1" dirty="0">
                <a:solidFill>
                  <a:srgbClr val="0000FF"/>
                </a:solidFill>
                <a:latin typeface="Preeti" pitchFamily="2" charset="0"/>
              </a:rPr>
              <a:t>] s/f0f </a:t>
            </a:r>
            <a:r>
              <a:rPr lang="en-US" sz="2800" b="1" dirty="0" err="1">
                <a:solidFill>
                  <a:srgbClr val="0000FF"/>
                </a:solidFill>
                <a:latin typeface="Preeti" pitchFamily="2" charset="0"/>
              </a:rPr>
              <a:t>lj:yflkt</a:t>
            </a:r>
            <a:r>
              <a:rPr lang="en-US" sz="2800" b="1" dirty="0">
                <a:solidFill>
                  <a:srgbClr val="0000FF"/>
                </a:solidFill>
                <a:latin typeface="Preeti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Preeti" pitchFamily="2" charset="0"/>
              </a:rPr>
              <a:t>x'Fbf</a:t>
            </a:r>
            <a:r>
              <a:rPr lang="en-US" sz="2800" b="1" dirty="0">
                <a:solidFill>
                  <a:srgbClr val="0000FF"/>
                </a:solidFill>
                <a:latin typeface="Preeti" pitchFamily="2" charset="0"/>
              </a:rPr>
              <a:t> Pp6} wd{ ;+:s[</a:t>
            </a:r>
            <a:r>
              <a:rPr lang="en-US" sz="2800" b="1" dirty="0" err="1">
                <a:solidFill>
                  <a:srgbClr val="0000FF"/>
                </a:solidFill>
                <a:latin typeface="Preeti" pitchFamily="2" charset="0"/>
              </a:rPr>
              <a:t>lt</a:t>
            </a:r>
            <a:r>
              <a:rPr lang="en-US" sz="2800" b="1" dirty="0">
                <a:solidFill>
                  <a:srgbClr val="0000FF"/>
                </a:solidFill>
                <a:latin typeface="Preeti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Preeti" pitchFamily="2" charset="0"/>
              </a:rPr>
              <a:t>ePsf</a:t>
            </a:r>
            <a:r>
              <a:rPr lang="en-US" sz="2800" b="1" dirty="0">
                <a:solidFill>
                  <a:srgbClr val="0000FF"/>
                </a:solidFill>
                <a:latin typeface="Preeti" pitchFamily="2" charset="0"/>
              </a:rPr>
              <a:t>] ;</a:t>
            </a:r>
            <a:r>
              <a:rPr lang="en-US" sz="2800" b="1" dirty="0" err="1">
                <a:solidFill>
                  <a:srgbClr val="0000FF"/>
                </a:solidFill>
                <a:latin typeface="Preeti" pitchFamily="2" charset="0"/>
              </a:rPr>
              <a:t>d'bfo</a:t>
            </a:r>
            <a:r>
              <a:rPr lang="en-US" sz="2800" b="1" dirty="0">
                <a:solidFill>
                  <a:srgbClr val="0000FF"/>
                </a:solidFill>
                <a:latin typeface="Preeti" pitchFamily="2" charset="0"/>
              </a:rPr>
              <a:t> 5'l§g' kg]{, </a:t>
            </a:r>
            <a:r>
              <a:rPr lang="en-US" sz="2800" b="1" dirty="0" err="1">
                <a:solidFill>
                  <a:srgbClr val="0000FF"/>
                </a:solidFill>
                <a:latin typeface="Preeti" pitchFamily="2" charset="0"/>
              </a:rPr>
              <a:t>wfld</a:t>
            </a:r>
            <a:r>
              <a:rPr lang="en-US" sz="2800" b="1" dirty="0">
                <a:solidFill>
                  <a:srgbClr val="0000FF"/>
                </a:solidFill>
                <a:latin typeface="Preeti" pitchFamily="2" charset="0"/>
              </a:rPr>
              <a:t>{s </a:t>
            </a:r>
            <a:r>
              <a:rPr lang="en-US" sz="2800" b="1" dirty="0" err="1">
                <a:solidFill>
                  <a:srgbClr val="0000FF"/>
                </a:solidFill>
                <a:latin typeface="Preeti" pitchFamily="2" charset="0"/>
              </a:rPr>
              <a:t>cf:yf</a:t>
            </a:r>
            <a:r>
              <a:rPr lang="en-US" sz="2800" b="1" dirty="0">
                <a:solidFill>
                  <a:srgbClr val="0000FF"/>
                </a:solidFill>
                <a:latin typeface="Preeti" pitchFamily="2" charset="0"/>
              </a:rPr>
              <a:t> / ;b\</a:t>
            </a:r>
            <a:r>
              <a:rPr lang="en-US" sz="2800" b="1" dirty="0" err="1">
                <a:solidFill>
                  <a:srgbClr val="0000FF"/>
                </a:solidFill>
                <a:latin typeface="Preeti" pitchFamily="2" charset="0"/>
              </a:rPr>
              <a:t>efj</a:t>
            </a:r>
            <a:r>
              <a:rPr lang="en-US" sz="2800" b="1" dirty="0">
                <a:solidFill>
                  <a:srgbClr val="0000FF"/>
                </a:solidFill>
                <a:latin typeface="Preeti" pitchFamily="2" charset="0"/>
              </a:rPr>
              <a:t> ;r]</a:t>
            </a:r>
            <a:r>
              <a:rPr lang="en-US" sz="2800" b="1" dirty="0" err="1">
                <a:solidFill>
                  <a:srgbClr val="0000FF"/>
                </a:solidFill>
                <a:latin typeface="Preeti" pitchFamily="2" charset="0"/>
              </a:rPr>
              <a:t>tnfO</a:t>
            </a:r>
            <a:r>
              <a:rPr lang="en-US" sz="2800" b="1" dirty="0">
                <a:solidFill>
                  <a:srgbClr val="0000FF"/>
                </a:solidFill>
                <a:latin typeface="Preeti" pitchFamily="2" charset="0"/>
              </a:rPr>
              <a:t>{ </a:t>
            </a:r>
            <a:r>
              <a:rPr lang="en-US" sz="2800" b="1" dirty="0" err="1">
                <a:solidFill>
                  <a:srgbClr val="0000FF"/>
                </a:solidFill>
                <a:latin typeface="Preeti" pitchFamily="2" charset="0"/>
              </a:rPr>
              <a:t>k|efj</a:t>
            </a:r>
            <a:r>
              <a:rPr lang="en-US" sz="2800" b="1" dirty="0">
                <a:solidFill>
                  <a:srgbClr val="0000FF"/>
                </a:solidFill>
                <a:latin typeface="Preeti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Preeti" pitchFamily="2" charset="0"/>
              </a:rPr>
              <a:t>kfb</a:t>
            </a:r>
            <a:r>
              <a:rPr lang="en-US" sz="2800" b="1" dirty="0">
                <a:solidFill>
                  <a:srgbClr val="0000FF"/>
                </a:solidFill>
                <a:latin typeface="Preeti" pitchFamily="2" charset="0"/>
              </a:rPr>
              <a:t>{5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 animBg="1"/>
      <p:bldP spid="203783" grpId="0" animBg="1"/>
      <p:bldP spid="203784" grpId="0" animBg="1"/>
      <p:bldP spid="203785" grpId="0" animBg="1"/>
      <p:bldP spid="203786" grpId="0" animBg="1"/>
      <p:bldP spid="203787" grpId="0" animBg="1"/>
      <p:bldP spid="203788" grpId="0" animBg="1"/>
      <p:bldP spid="203789" grpId="0" animBg="1"/>
      <p:bldP spid="2037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486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atin typeface="Preeti" pitchFamily="2" charset="0"/>
              </a:rPr>
              <a:t>a'emfOdf</a:t>
            </a:r>
            <a:r>
              <a:rPr lang="en-US" sz="3600" dirty="0" smtClean="0">
                <a:latin typeface="Preeti" pitchFamily="2" charset="0"/>
              </a:rPr>
              <a:t> </a:t>
            </a:r>
            <a:r>
              <a:rPr lang="en-US" sz="3600" dirty="0" err="1" smtClean="0">
                <a:latin typeface="Preeti" pitchFamily="2" charset="0"/>
              </a:rPr>
              <a:t>Ps?ktf</a:t>
            </a:r>
            <a:endParaRPr lang="en-US" sz="3600" dirty="0" smtClean="0">
              <a:latin typeface="Preeti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atin typeface="Preeti" pitchFamily="2" charset="0"/>
              </a:rPr>
              <a:t>gLlt</a:t>
            </a:r>
            <a:r>
              <a:rPr lang="en-US" sz="3600" dirty="0" smtClean="0">
                <a:latin typeface="Preeti" pitchFamily="2" charset="0"/>
              </a:rPr>
              <a:t>, /0fgLlts, </a:t>
            </a:r>
            <a:r>
              <a:rPr lang="en-US" sz="3600" dirty="0" err="1" smtClean="0">
                <a:latin typeface="Preeti" pitchFamily="2" charset="0"/>
              </a:rPr>
              <a:t>k|ltsfo</a:t>
            </a:r>
            <a:r>
              <a:rPr lang="en-US" sz="3600" dirty="0" smtClean="0">
                <a:latin typeface="Preeti" pitchFamily="2" charset="0"/>
              </a:rPr>
              <a:t>{of]</a:t>
            </a:r>
            <a:r>
              <a:rPr lang="en-US" sz="3600" dirty="0" err="1" smtClean="0">
                <a:latin typeface="Preeti" pitchFamily="2" charset="0"/>
              </a:rPr>
              <a:t>hgf</a:t>
            </a:r>
            <a:r>
              <a:rPr lang="en-US" sz="3600" dirty="0" smtClean="0">
                <a:latin typeface="Preeti" pitchFamily="2" charset="0"/>
              </a:rPr>
              <a:t>  </a:t>
            </a:r>
            <a:r>
              <a:rPr lang="en-US" sz="3600" dirty="0" err="1" smtClean="0">
                <a:latin typeface="Preeti" pitchFamily="2" charset="0"/>
              </a:rPr>
              <a:t>tyf</a:t>
            </a:r>
            <a:r>
              <a:rPr lang="en-US" sz="3600" dirty="0" smtClean="0">
                <a:latin typeface="Preeti" pitchFamily="2" charset="0"/>
              </a:rPr>
              <a:t> </a:t>
            </a:r>
            <a:r>
              <a:rPr lang="en-US" sz="3600" dirty="0" err="1" smtClean="0">
                <a:latin typeface="Preeti" pitchFamily="2" charset="0"/>
              </a:rPr>
              <a:t>sfg"gx?sf</a:t>
            </a:r>
            <a:r>
              <a:rPr lang="en-US" sz="3600" dirty="0" smtClean="0">
                <a:latin typeface="Preeti" pitchFamily="2" charset="0"/>
              </a:rPr>
              <a:t>] </a:t>
            </a:r>
            <a:r>
              <a:rPr lang="en-US" sz="3600" dirty="0" err="1" smtClean="0">
                <a:latin typeface="Preeti" pitchFamily="2" charset="0"/>
              </a:rPr>
              <a:t>th</a:t>
            </a:r>
            <a:r>
              <a:rPr lang="en-US" sz="3600" dirty="0" smtClean="0">
                <a:latin typeface="Preeti" pitchFamily="2" charset="0"/>
              </a:rPr>
              <a:t>‘{'</a:t>
            </a:r>
            <a:r>
              <a:rPr lang="en-US" sz="3600" dirty="0" err="1" smtClean="0">
                <a:latin typeface="Preeti" pitchFamily="2" charset="0"/>
              </a:rPr>
              <a:t>df</a:t>
            </a:r>
            <a:r>
              <a:rPr lang="en-US" sz="3600" dirty="0" smtClean="0">
                <a:latin typeface="Preeti" pitchFamily="2" charset="0"/>
              </a:rPr>
              <a:t> :</a:t>
            </a:r>
            <a:r>
              <a:rPr lang="en-US" sz="3600" dirty="0" err="1" smtClean="0">
                <a:latin typeface="Preeti" pitchFamily="2" charset="0"/>
              </a:rPr>
              <a:t>yfgLos</a:t>
            </a:r>
            <a:r>
              <a:rPr lang="en-US" sz="3600" dirty="0" smtClean="0">
                <a:latin typeface="Preeti" pitchFamily="2" charset="0"/>
              </a:rPr>
              <a:t>/0f 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atin typeface="Preeti" pitchFamily="2" charset="0"/>
              </a:rPr>
              <a:t>Hf</a:t>
            </a:r>
            <a:r>
              <a:rPr lang="en-US" sz="3600" dirty="0" smtClean="0">
                <a:latin typeface="Preeti" pitchFamily="2" charset="0"/>
              </a:rPr>
              <a:t>]</a:t>
            </a:r>
            <a:r>
              <a:rPr lang="en-US" sz="3600" dirty="0" err="1" smtClean="0">
                <a:latin typeface="Preeti" pitchFamily="2" charset="0"/>
              </a:rPr>
              <a:t>flvd</a:t>
            </a:r>
            <a:r>
              <a:rPr lang="en-US" sz="3600" dirty="0" smtClean="0">
                <a:latin typeface="Preeti" pitchFamily="2" charset="0"/>
              </a:rPr>
              <a:t> </a:t>
            </a:r>
            <a:r>
              <a:rPr lang="en-US" sz="3600" dirty="0" err="1" smtClean="0">
                <a:latin typeface="Preeti" pitchFamily="2" charset="0"/>
              </a:rPr>
              <a:t>o'Qm</a:t>
            </a:r>
            <a:r>
              <a:rPr lang="en-US" sz="3600" dirty="0" smtClean="0">
                <a:latin typeface="Preeti" pitchFamily="2" charset="0"/>
              </a:rPr>
              <a:t> </a:t>
            </a:r>
            <a:r>
              <a:rPr lang="en-US" sz="3600" dirty="0" err="1" smtClean="0">
                <a:latin typeface="Preeti" pitchFamily="2" charset="0"/>
              </a:rPr>
              <a:t>cfjf</a:t>
            </a:r>
            <a:r>
              <a:rPr lang="en-US" sz="3600" dirty="0" smtClean="0">
                <a:latin typeface="Preeti" pitchFamily="2" charset="0"/>
              </a:rPr>
              <a:t>; </a:t>
            </a:r>
            <a:r>
              <a:rPr lang="en-US" sz="3600" dirty="0" err="1" smtClean="0">
                <a:latin typeface="Preeti" pitchFamily="2" charset="0"/>
              </a:rPr>
              <a:t>tyf</a:t>
            </a:r>
            <a:r>
              <a:rPr lang="en-US" sz="3600" dirty="0" smtClean="0">
                <a:latin typeface="Preeti" pitchFamily="2" charset="0"/>
              </a:rPr>
              <a:t> If]</a:t>
            </a:r>
            <a:r>
              <a:rPr lang="en-US" sz="3600" dirty="0" err="1" smtClean="0">
                <a:latin typeface="Preeti" pitchFamily="2" charset="0"/>
              </a:rPr>
              <a:t>qsf</a:t>
            </a:r>
            <a:r>
              <a:rPr lang="en-US" sz="3600" dirty="0" smtClean="0">
                <a:latin typeface="Preeti" pitchFamily="2" charset="0"/>
              </a:rPr>
              <a:t>] </a:t>
            </a:r>
            <a:r>
              <a:rPr lang="en-US" sz="3600" dirty="0" err="1" smtClean="0">
                <a:latin typeface="Preeti" pitchFamily="2" charset="0"/>
              </a:rPr>
              <a:t>klxrfg</a:t>
            </a:r>
            <a:r>
              <a:rPr lang="en-US" sz="3600" dirty="0" smtClean="0">
                <a:latin typeface="Preeti" pitchFamily="2" charset="0"/>
              </a:rPr>
              <a:t> </a:t>
            </a:r>
            <a:r>
              <a:rPr lang="en-US" sz="3600" dirty="0" err="1" smtClean="0">
                <a:latin typeface="Preeti" pitchFamily="2" charset="0"/>
              </a:rPr>
              <a:t>k|jlns</a:t>
            </a:r>
            <a:r>
              <a:rPr lang="en-US" sz="3600" dirty="0" smtClean="0">
                <a:latin typeface="Preeti" pitchFamily="2" charset="0"/>
              </a:rPr>
              <a:t>/0f </a:t>
            </a:r>
            <a:r>
              <a:rPr lang="en-US" sz="3600" dirty="0" err="1" smtClean="0">
                <a:latin typeface="Preeti" pitchFamily="2" charset="0"/>
              </a:rPr>
              <a:t>tyf</a:t>
            </a:r>
            <a:r>
              <a:rPr lang="en-US" sz="3600" dirty="0" smtClean="0">
                <a:latin typeface="Preeti" pitchFamily="2" charset="0"/>
              </a:rPr>
              <a:t> :</a:t>
            </a:r>
            <a:r>
              <a:rPr lang="en-US" sz="3600" dirty="0" err="1" smtClean="0">
                <a:latin typeface="Preeti" pitchFamily="2" charset="0"/>
              </a:rPr>
              <a:t>yfGt</a:t>
            </a:r>
            <a:r>
              <a:rPr lang="en-US" sz="3600" dirty="0" smtClean="0">
                <a:latin typeface="Preeti" pitchFamily="2" charset="0"/>
              </a:rPr>
              <a:t>/0f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Preeti" pitchFamily="2" charset="0"/>
              </a:rPr>
              <a:t>;/f]</a:t>
            </a:r>
            <a:r>
              <a:rPr lang="en-US" sz="3600" dirty="0" err="1" smtClean="0">
                <a:latin typeface="Preeti" pitchFamily="2" charset="0"/>
              </a:rPr>
              <a:t>sf</a:t>
            </a:r>
            <a:r>
              <a:rPr lang="en-US" sz="3600" dirty="0" smtClean="0">
                <a:latin typeface="Preeti" pitchFamily="2" charset="0"/>
              </a:rPr>
              <a:t>/jfnfx?af6 </a:t>
            </a:r>
            <a:r>
              <a:rPr lang="en-US" sz="3600" dirty="0" err="1" smtClean="0">
                <a:latin typeface="Preeti" pitchFamily="2" charset="0"/>
              </a:rPr>
              <a:t>st</a:t>
            </a:r>
            <a:r>
              <a:rPr lang="en-US" sz="3600" dirty="0" smtClean="0">
                <a:latin typeface="Preeti" pitchFamily="2" charset="0"/>
              </a:rPr>
              <a:t>{Jo </a:t>
            </a:r>
            <a:r>
              <a:rPr lang="en-US" sz="3600" dirty="0" err="1" smtClean="0">
                <a:latin typeface="Preeti" pitchFamily="2" charset="0"/>
              </a:rPr>
              <a:t>clwsf</a:t>
            </a:r>
            <a:r>
              <a:rPr lang="en-US" sz="3600" dirty="0" smtClean="0">
                <a:latin typeface="Preeti" pitchFamily="2" charset="0"/>
              </a:rPr>
              <a:t>/ </a:t>
            </a:r>
            <a:r>
              <a:rPr lang="en-US" sz="3600" dirty="0" err="1" smtClean="0">
                <a:latin typeface="Preeti" pitchFamily="2" charset="0"/>
              </a:rPr>
              <a:t>sfof</a:t>
            </a:r>
            <a:r>
              <a:rPr lang="en-US" sz="3600" dirty="0" smtClean="0">
                <a:latin typeface="Preeti" pitchFamily="2" charset="0"/>
              </a:rPr>
              <a:t>{</a:t>
            </a:r>
            <a:r>
              <a:rPr lang="en-US" sz="3600" dirty="0" err="1" smtClean="0">
                <a:latin typeface="Preeti" pitchFamily="2" charset="0"/>
              </a:rPr>
              <a:t>Gjog</a:t>
            </a:r>
            <a:r>
              <a:rPr lang="en-US" sz="3600" dirty="0" smtClean="0">
                <a:latin typeface="Preeti" pitchFamily="2" charset="0"/>
              </a:rPr>
              <a:t> ;'</a:t>
            </a:r>
            <a:r>
              <a:rPr lang="en-US" sz="3600" dirty="0" err="1" smtClean="0">
                <a:latin typeface="Preeti" pitchFamily="2" charset="0"/>
              </a:rPr>
              <a:t>zf;g</a:t>
            </a:r>
            <a:endParaRPr lang="en-US" sz="3600" dirty="0" smtClean="0">
              <a:latin typeface="Preeti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atin typeface="Preeti" pitchFamily="2" charset="0"/>
              </a:rPr>
              <a:t>cem</a:t>
            </a:r>
            <a:r>
              <a:rPr lang="en-US" sz="3600" dirty="0" smtClean="0">
                <a:latin typeface="Preeti" pitchFamily="2" charset="0"/>
              </a:rPr>
              <a:t> </a:t>
            </a:r>
            <a:r>
              <a:rPr lang="en-US" sz="3600" dirty="0" err="1" smtClean="0">
                <a:latin typeface="Preeti" pitchFamily="2" charset="0"/>
              </a:rPr>
              <a:t>jlnof</a:t>
            </a:r>
            <a:r>
              <a:rPr lang="en-US" sz="3600" dirty="0" smtClean="0">
                <a:latin typeface="Preeti" pitchFamily="2" charset="0"/>
              </a:rPr>
              <a:t>] </a:t>
            </a:r>
            <a:r>
              <a:rPr lang="en-US" sz="3600" dirty="0" err="1" smtClean="0">
                <a:latin typeface="Preeti" pitchFamily="2" charset="0"/>
              </a:rPr>
              <a:t>cem</a:t>
            </a:r>
            <a:r>
              <a:rPr lang="en-US" sz="3600" dirty="0" smtClean="0">
                <a:latin typeface="Preeti" pitchFamily="2" charset="0"/>
              </a:rPr>
              <a:t> /</a:t>
            </a:r>
            <a:r>
              <a:rPr lang="en-US" sz="3600" dirty="0" err="1" smtClean="0">
                <a:latin typeface="Preeti" pitchFamily="2" charset="0"/>
              </a:rPr>
              <a:t>fd|f</a:t>
            </a:r>
            <a:r>
              <a:rPr lang="en-US" sz="3600" dirty="0" smtClean="0">
                <a:latin typeface="Preeti" pitchFamily="2" charset="0"/>
              </a:rPr>
              <a:t>] </a:t>
            </a:r>
            <a:r>
              <a:rPr lang="en-US" sz="3600" dirty="0" err="1" smtClean="0">
                <a:latin typeface="Preeti" pitchFamily="2" charset="0"/>
              </a:rPr>
              <a:t>k"jf</a:t>
            </a:r>
            <a:r>
              <a:rPr lang="en-US" sz="3600" dirty="0" smtClean="0">
                <a:latin typeface="Preeti" pitchFamily="2" charset="0"/>
              </a:rPr>
              <a:t>{</a:t>
            </a:r>
            <a:r>
              <a:rPr lang="en-US" sz="3600" dirty="0" err="1" smtClean="0">
                <a:latin typeface="Preeti" pitchFamily="2" charset="0"/>
              </a:rPr>
              <a:t>wf</a:t>
            </a:r>
            <a:r>
              <a:rPr lang="en-US" sz="3600" dirty="0" smtClean="0">
                <a:latin typeface="Preeti" pitchFamily="2" charset="0"/>
              </a:rPr>
              <a:t>/</a:t>
            </a:r>
            <a:r>
              <a:rPr lang="en-US" sz="3600" dirty="0" err="1" smtClean="0">
                <a:latin typeface="Preeti" pitchFamily="2" charset="0"/>
              </a:rPr>
              <a:t>sf</a:t>
            </a:r>
            <a:r>
              <a:rPr lang="en-US" sz="3600" dirty="0" smtClean="0">
                <a:latin typeface="Preeti" pitchFamily="2" charset="0"/>
              </a:rPr>
              <a:t>] </a:t>
            </a:r>
            <a:r>
              <a:rPr lang="en-US" sz="3600" dirty="0" err="1" smtClean="0">
                <a:latin typeface="Preeti" pitchFamily="2" charset="0"/>
              </a:rPr>
              <a:t>lgdf</a:t>
            </a:r>
            <a:r>
              <a:rPr lang="en-US" sz="3600" dirty="0" smtClean="0">
                <a:latin typeface="Preeti" pitchFamily="2" charset="0"/>
              </a:rPr>
              <a:t>{0f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Preeti" pitchFamily="2" charset="0"/>
              </a:rPr>
              <a:t>;</a:t>
            </a:r>
            <a:r>
              <a:rPr lang="en-US" sz="3600" dirty="0" err="1" smtClean="0">
                <a:latin typeface="Preeti" pitchFamily="2" charset="0"/>
              </a:rPr>
              <a:t>d'bfosf</a:t>
            </a:r>
            <a:r>
              <a:rPr lang="en-US" sz="3600" dirty="0" smtClean="0">
                <a:latin typeface="Preeti" pitchFamily="2" charset="0"/>
              </a:rPr>
              <a:t>] </a:t>
            </a:r>
            <a:r>
              <a:rPr lang="en-US" sz="3600" dirty="0" err="1" smtClean="0">
                <a:latin typeface="Preeti" pitchFamily="2" charset="0"/>
              </a:rPr>
              <a:t>ljkb</a:t>
            </a:r>
            <a:r>
              <a:rPr lang="en-US" sz="3600" dirty="0" smtClean="0">
                <a:latin typeface="Preeti" pitchFamily="2" charset="0"/>
              </a:rPr>
              <a:t>\ ;</a:t>
            </a:r>
            <a:r>
              <a:rPr lang="en-US" sz="3600" dirty="0" err="1" smtClean="0">
                <a:latin typeface="Preeti" pitchFamily="2" charset="0"/>
              </a:rPr>
              <a:t>fdgf</a:t>
            </a:r>
            <a:r>
              <a:rPr lang="en-US" sz="3600" dirty="0" smtClean="0">
                <a:latin typeface="Preeti" pitchFamily="2" charset="0"/>
              </a:rPr>
              <a:t> </a:t>
            </a:r>
            <a:r>
              <a:rPr lang="en-US" sz="3600" dirty="0" err="1" smtClean="0">
                <a:latin typeface="Preeti" pitchFamily="2" charset="0"/>
              </a:rPr>
              <a:t>ug</a:t>
            </a:r>
            <a:r>
              <a:rPr lang="en-US" sz="3600" dirty="0" smtClean="0">
                <a:latin typeface="Preeti" pitchFamily="2" charset="0"/>
              </a:rPr>
              <a:t>{ </a:t>
            </a:r>
            <a:r>
              <a:rPr lang="en-US" sz="3600" dirty="0" err="1" smtClean="0">
                <a:latin typeface="Preeti" pitchFamily="2" charset="0"/>
              </a:rPr>
              <a:t>Ifdtf</a:t>
            </a:r>
            <a:r>
              <a:rPr lang="en-US" sz="3600" dirty="0" smtClean="0">
                <a:latin typeface="Preeti" pitchFamily="2" charset="0"/>
              </a:rPr>
              <a:t> </a:t>
            </a:r>
            <a:r>
              <a:rPr lang="en-US" sz="3600" dirty="0" err="1" smtClean="0">
                <a:latin typeface="Preeti" pitchFamily="2" charset="0"/>
              </a:rPr>
              <a:t>ljsf</a:t>
            </a:r>
            <a:r>
              <a:rPr lang="en-US" sz="3600" dirty="0" smtClean="0">
                <a:latin typeface="Preeti" pitchFamily="2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Preeti" pitchFamily="2" charset="0"/>
              </a:rPr>
              <a:t>;r]</a:t>
            </a:r>
            <a:r>
              <a:rPr lang="en-US" sz="3600" dirty="0" err="1" smtClean="0">
                <a:latin typeface="Preeti" pitchFamily="2" charset="0"/>
              </a:rPr>
              <a:t>tgf</a:t>
            </a:r>
            <a:r>
              <a:rPr lang="en-US" sz="3600" dirty="0" smtClean="0">
                <a:latin typeface="Preeti" pitchFamily="2" charset="0"/>
              </a:rPr>
              <a:t>  / </a:t>
            </a:r>
            <a:r>
              <a:rPr lang="en-US" sz="3600" dirty="0" err="1" smtClean="0">
                <a:latin typeface="Preeti" pitchFamily="2" charset="0"/>
              </a:rPr>
              <a:t>k"j</a:t>
            </a:r>
            <a:r>
              <a:rPr lang="en-US" sz="3600" dirty="0" smtClean="0">
                <a:latin typeface="Preeti" pitchFamily="2" charset="0"/>
              </a:rPr>
              <a:t>{ </a:t>
            </a:r>
            <a:r>
              <a:rPr lang="en-US" sz="3600" dirty="0" err="1" smtClean="0">
                <a:latin typeface="Preeti" pitchFamily="2" charset="0"/>
              </a:rPr>
              <a:t>tof</a:t>
            </a:r>
            <a:r>
              <a:rPr lang="en-US" sz="3600" dirty="0" smtClean="0">
                <a:latin typeface="Preeti" pitchFamily="2" charset="0"/>
              </a:rPr>
              <a:t>/L 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Preeti" pitchFamily="2" charset="0"/>
              </a:rPr>
              <a:t>;'/</a:t>
            </a:r>
            <a:r>
              <a:rPr lang="en-US" sz="3600" dirty="0" err="1" smtClean="0">
                <a:latin typeface="Preeti" pitchFamily="2" charset="0"/>
              </a:rPr>
              <a:t>lIft</a:t>
            </a:r>
            <a:r>
              <a:rPr lang="en-US" sz="3600" dirty="0" smtClean="0">
                <a:latin typeface="Preeti" pitchFamily="2" charset="0"/>
              </a:rPr>
              <a:t> </a:t>
            </a:r>
            <a:r>
              <a:rPr lang="en-US" sz="3600" dirty="0" err="1" smtClean="0">
                <a:latin typeface="Preeti" pitchFamily="2" charset="0"/>
              </a:rPr>
              <a:t>lzlj</a:t>
            </a:r>
            <a:r>
              <a:rPr lang="en-US" sz="3600" dirty="0" smtClean="0">
                <a:latin typeface="Preeti" pitchFamily="2" charset="0"/>
              </a:rPr>
              <a:t>/ </a:t>
            </a:r>
            <a:r>
              <a:rPr lang="en-US" sz="3600" dirty="0" err="1" smtClean="0">
                <a:latin typeface="Preeti" pitchFamily="2" charset="0"/>
              </a:rPr>
              <a:t>tyf</a:t>
            </a:r>
            <a:r>
              <a:rPr lang="en-US" sz="3600" dirty="0" smtClean="0">
                <a:latin typeface="Preeti" pitchFamily="2" charset="0"/>
              </a:rPr>
              <a:t> </a:t>
            </a:r>
            <a:r>
              <a:rPr lang="en-US" sz="3600" dirty="0" err="1" smtClean="0">
                <a:latin typeface="Preeti" pitchFamily="2" charset="0"/>
              </a:rPr>
              <a:t>cfjf;sf</a:t>
            </a:r>
            <a:r>
              <a:rPr lang="en-US" sz="3600" dirty="0" smtClean="0">
                <a:latin typeface="Preeti" pitchFamily="2" charset="0"/>
              </a:rPr>
              <a:t>] </a:t>
            </a:r>
            <a:r>
              <a:rPr lang="en-US" sz="3600" dirty="0" err="1" smtClean="0">
                <a:latin typeface="Preeti" pitchFamily="2" charset="0"/>
              </a:rPr>
              <a:t>clwsf</a:t>
            </a:r>
            <a:r>
              <a:rPr lang="en-US" sz="3600" dirty="0" smtClean="0">
                <a:latin typeface="Preeti" pitchFamily="2" charset="0"/>
              </a:rPr>
              <a:t>/</a:t>
            </a:r>
            <a:r>
              <a:rPr lang="en-US" sz="3600" dirty="0" err="1" smtClean="0">
                <a:latin typeface="Preeti" pitchFamily="2" charset="0"/>
              </a:rPr>
              <a:t>sf</a:t>
            </a:r>
            <a:r>
              <a:rPr lang="en-US" sz="3600" dirty="0" smtClean="0">
                <a:latin typeface="Preeti" pitchFamily="2" charset="0"/>
              </a:rPr>
              <a:t>] </a:t>
            </a:r>
            <a:r>
              <a:rPr lang="en-US" sz="3600" dirty="0" err="1" smtClean="0">
                <a:latin typeface="Preeti" pitchFamily="2" charset="0"/>
              </a:rPr>
              <a:t>k|Tofe"tLsf</a:t>
            </a:r>
            <a:r>
              <a:rPr lang="en-US" sz="3600" dirty="0" smtClean="0">
                <a:latin typeface="Preeti" pitchFamily="2" charset="0"/>
              </a:rPr>
              <a:t>] </a:t>
            </a:r>
            <a:r>
              <a:rPr lang="en-US" sz="3600" dirty="0" err="1" smtClean="0">
                <a:latin typeface="Preeti" pitchFamily="2" charset="0"/>
              </a:rPr>
              <a:t>cj:yf</a:t>
            </a:r>
            <a:endParaRPr lang="en-US" sz="3600" dirty="0" smtClean="0">
              <a:latin typeface="Preeti" pitchFamily="2" charset="0"/>
            </a:endParaRPr>
          </a:p>
          <a:p>
            <a:pPr>
              <a:buFont typeface="Wingdings" pitchFamily="2" charset="2"/>
              <a:buChar char="§"/>
            </a:pPr>
            <a:endParaRPr lang="en-US" sz="3600" dirty="0" smtClean="0">
              <a:latin typeface="Preeti" pitchFamily="2" charset="0"/>
            </a:endParaRPr>
          </a:p>
          <a:p>
            <a:pPr>
              <a:buFont typeface="Wingdings" pitchFamily="2" charset="2"/>
              <a:buChar char="§"/>
            </a:pPr>
            <a:endParaRPr lang="en-US" sz="3600" dirty="0" smtClean="0">
              <a:latin typeface="Preeti" pitchFamily="2" charset="0"/>
            </a:endParaRPr>
          </a:p>
          <a:p>
            <a:pPr>
              <a:buFont typeface="Wingdings" pitchFamily="2" charset="2"/>
              <a:buChar char="§"/>
            </a:pPr>
            <a:endParaRPr lang="en-US" sz="3600" dirty="0" smtClean="0">
              <a:latin typeface="Preeti" pitchFamily="2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latin typeface="Preeti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Preeti" pitchFamily="2" charset="0"/>
              </a:rPr>
              <a:t>e"sDk</a:t>
            </a:r>
            <a:r>
              <a:rPr lang="en-US" b="1" dirty="0" smtClean="0">
                <a:latin typeface="Preeti" pitchFamily="2" charset="0"/>
              </a:rPr>
              <a:t> ;'/</a:t>
            </a:r>
            <a:r>
              <a:rPr lang="en-US" b="1" dirty="0" err="1" smtClean="0">
                <a:latin typeface="Preeti" pitchFamily="2" charset="0"/>
              </a:rPr>
              <a:t>Iffdf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gful</a:t>
            </a:r>
            <a:r>
              <a:rPr lang="en-US" b="1" dirty="0" smtClean="0">
                <a:latin typeface="Preeti" pitchFamily="2" charset="0"/>
              </a:rPr>
              <a:t>/s ;+:</a:t>
            </a:r>
            <a:r>
              <a:rPr lang="en-US" b="1" dirty="0" err="1" smtClean="0">
                <a:latin typeface="Preeti" pitchFamily="2" charset="0"/>
              </a:rPr>
              <a:t>yfsf</a:t>
            </a:r>
            <a:r>
              <a:rPr lang="en-US" b="1" dirty="0" smtClean="0">
                <a:latin typeface="Preeti" pitchFamily="2" charset="0"/>
              </a:rPr>
              <a:t> ;/f]</a:t>
            </a:r>
            <a:r>
              <a:rPr lang="en-US" b="1" dirty="0" err="1" smtClean="0">
                <a:latin typeface="Preeti" pitchFamily="2" charset="0"/>
              </a:rPr>
              <a:t>sf</a:t>
            </a:r>
            <a:r>
              <a:rPr lang="en-US" b="1" dirty="0" smtClean="0">
                <a:latin typeface="Preeti" pitchFamily="2" charset="0"/>
              </a:rPr>
              <a:t>/</a:t>
            </a:r>
            <a:endParaRPr lang="en-US" b="1" dirty="0">
              <a:latin typeface="Preet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atin typeface="Preeti" pitchFamily="2" charset="0"/>
              </a:rPr>
              <a:t>dgf</a:t>
            </a:r>
            <a:r>
              <a:rPr lang="en-US" sz="3600" dirty="0" smtClean="0">
                <a:latin typeface="Preeti" pitchFamily="2" charset="0"/>
              </a:rPr>
              <a:t>];</a:t>
            </a:r>
            <a:r>
              <a:rPr lang="en-US" sz="3600" dirty="0" err="1" smtClean="0">
                <a:latin typeface="Preeti" pitchFamily="2" charset="0"/>
              </a:rPr>
              <a:t>fdflhs</a:t>
            </a:r>
            <a:r>
              <a:rPr lang="en-US" sz="3600" dirty="0" smtClean="0">
                <a:latin typeface="Preeti" pitchFamily="2" charset="0"/>
              </a:rPr>
              <a:t> k/</a:t>
            </a:r>
            <a:r>
              <a:rPr lang="en-US" sz="3600" dirty="0" err="1" smtClean="0">
                <a:latin typeface="Preeti" pitchFamily="2" charset="0"/>
              </a:rPr>
              <a:t>fdz</a:t>
            </a:r>
            <a:r>
              <a:rPr lang="en-US" sz="3600" dirty="0" smtClean="0">
                <a:latin typeface="Preeti" pitchFamily="2" charset="0"/>
              </a:rPr>
              <a:t>{ ;]</a:t>
            </a:r>
            <a:r>
              <a:rPr lang="en-US" sz="3600" dirty="0" err="1" smtClean="0">
                <a:latin typeface="Preeti" pitchFamily="2" charset="0"/>
              </a:rPr>
              <a:t>jf</a:t>
            </a:r>
            <a:endParaRPr lang="en-US" sz="3600" dirty="0" smtClean="0">
              <a:latin typeface="Preeti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Preeti" pitchFamily="2" charset="0"/>
              </a:rPr>
              <a:t>/</a:t>
            </a:r>
            <a:r>
              <a:rPr lang="en-US" sz="3600" dirty="0" err="1" smtClean="0">
                <a:latin typeface="Preeti" pitchFamily="2" charset="0"/>
              </a:rPr>
              <a:t>fxt</a:t>
            </a:r>
            <a:r>
              <a:rPr lang="en-US" sz="3600" dirty="0" smtClean="0">
                <a:latin typeface="Preeti" pitchFamily="2" charset="0"/>
              </a:rPr>
              <a:t> </a:t>
            </a:r>
            <a:r>
              <a:rPr lang="en-US" sz="3600" dirty="0" err="1" smtClean="0">
                <a:latin typeface="Preeti" pitchFamily="2" charset="0"/>
              </a:rPr>
              <a:t>tyf</a:t>
            </a:r>
            <a:r>
              <a:rPr lang="en-US" sz="3600" dirty="0" smtClean="0">
                <a:latin typeface="Preeti" pitchFamily="2" charset="0"/>
              </a:rPr>
              <a:t> p4f/, </a:t>
            </a:r>
            <a:r>
              <a:rPr lang="en-US" sz="3600" dirty="0" err="1" smtClean="0">
                <a:latin typeface="Preeti" pitchFamily="2" charset="0"/>
              </a:rPr>
              <a:t>hLjLsf</a:t>
            </a:r>
            <a:r>
              <a:rPr lang="en-US" sz="3600" dirty="0" smtClean="0">
                <a:latin typeface="Preeti" pitchFamily="2" charset="0"/>
              </a:rPr>
              <a:t>]</a:t>
            </a:r>
            <a:r>
              <a:rPr lang="en-US" sz="3600" dirty="0" err="1" smtClean="0">
                <a:latin typeface="Preeti" pitchFamily="2" charset="0"/>
              </a:rPr>
              <a:t>kfh</a:t>
            </a:r>
            <a:r>
              <a:rPr lang="en-US" sz="3600" dirty="0" smtClean="0">
                <a:latin typeface="Preeti" pitchFamily="2" charset="0"/>
              </a:rPr>
              <a:t>{g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atin typeface="Preeti" pitchFamily="2" charset="0"/>
              </a:rPr>
              <a:t>ljkb</a:t>
            </a:r>
            <a:r>
              <a:rPr lang="en-US" sz="3600" dirty="0" smtClean="0">
                <a:latin typeface="Preeti" pitchFamily="2" charset="0"/>
              </a:rPr>
              <a:t> / </a:t>
            </a:r>
            <a:r>
              <a:rPr lang="en-US" sz="3600" dirty="0" err="1" smtClean="0">
                <a:latin typeface="Preeti" pitchFamily="2" charset="0"/>
              </a:rPr>
              <a:t>ljsf;sf</a:t>
            </a:r>
            <a:r>
              <a:rPr lang="en-US" sz="3600" dirty="0" smtClean="0">
                <a:latin typeface="Preeti" pitchFamily="2" charset="0"/>
              </a:rPr>
              <a:t>] </a:t>
            </a:r>
            <a:r>
              <a:rPr lang="en-US" sz="3600" dirty="0" err="1" smtClean="0">
                <a:latin typeface="Preeti" pitchFamily="2" charset="0"/>
              </a:rPr>
              <a:t>d"nk|jfxLs</a:t>
            </a:r>
            <a:r>
              <a:rPr lang="en-US" sz="3600" dirty="0" smtClean="0">
                <a:latin typeface="Preeti" pitchFamily="2" charset="0"/>
              </a:rPr>
              <a:t>/0f / </a:t>
            </a:r>
            <a:r>
              <a:rPr lang="en-US" sz="3600" dirty="0" err="1" smtClean="0">
                <a:latin typeface="Preeti" pitchFamily="2" charset="0"/>
              </a:rPr>
              <a:t>lbuf</a:t>
            </a:r>
            <a:r>
              <a:rPr lang="en-US" sz="3600" dirty="0" smtClean="0">
                <a:latin typeface="Preeti" pitchFamily="2" charset="0"/>
              </a:rPr>
              <a:t>] </a:t>
            </a:r>
            <a:r>
              <a:rPr lang="en-US" sz="3600" dirty="0" err="1" smtClean="0">
                <a:latin typeface="Preeti" pitchFamily="2" charset="0"/>
              </a:rPr>
              <a:t>ljsf</a:t>
            </a:r>
            <a:r>
              <a:rPr lang="en-US" sz="3600" dirty="0" smtClean="0">
                <a:latin typeface="Preeti" pitchFamily="2" charset="0"/>
              </a:rPr>
              <a:t>; </a:t>
            </a:r>
            <a:r>
              <a:rPr lang="en-US" sz="3600" dirty="0" err="1" smtClean="0">
                <a:latin typeface="Preeti" pitchFamily="2" charset="0"/>
              </a:rPr>
              <a:t>nIf</a:t>
            </a:r>
            <a:r>
              <a:rPr lang="en-US" sz="3600" dirty="0" smtClean="0">
                <a:latin typeface="Preeti" pitchFamily="2" charset="0"/>
              </a:rPr>
              <a:t> </a:t>
            </a:r>
            <a:r>
              <a:rPr lang="en-US" sz="3600" dirty="0" err="1" smtClean="0">
                <a:latin typeface="Preeti" pitchFamily="2" charset="0"/>
              </a:rPr>
              <a:t>k|fKtL</a:t>
            </a:r>
            <a:endParaRPr lang="en-US" sz="3600" dirty="0" smtClean="0">
              <a:latin typeface="Preeti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Preeti" pitchFamily="2" charset="0"/>
              </a:rPr>
              <a:t>l:kmo/ dfkb08 </a:t>
            </a:r>
            <a:r>
              <a:rPr lang="en-US" sz="3600" dirty="0" err="1" smtClean="0">
                <a:latin typeface="Preeti" pitchFamily="2" charset="0"/>
              </a:rPr>
              <a:t>cfwfl</a:t>
            </a:r>
            <a:r>
              <a:rPr lang="en-US" sz="3600" dirty="0" smtClean="0">
                <a:latin typeface="Preeti" pitchFamily="2" charset="0"/>
              </a:rPr>
              <a:t>/t </a:t>
            </a:r>
            <a:r>
              <a:rPr lang="en-US" sz="3600" dirty="0" err="1" smtClean="0">
                <a:latin typeface="Preeti" pitchFamily="2" charset="0"/>
              </a:rPr>
              <a:t>ljkb</a:t>
            </a:r>
            <a:r>
              <a:rPr lang="en-US" sz="3600" dirty="0" smtClean="0">
                <a:latin typeface="Preeti" pitchFamily="2" charset="0"/>
              </a:rPr>
              <a:t> </a:t>
            </a:r>
            <a:r>
              <a:rPr lang="en-US" sz="3600" dirty="0" err="1" smtClean="0">
                <a:latin typeface="Preeti" pitchFamily="2" charset="0"/>
              </a:rPr>
              <a:t>Joj:yfkg</a:t>
            </a:r>
            <a:endParaRPr lang="en-US" sz="3600" dirty="0" smtClean="0">
              <a:latin typeface="Preeti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atin typeface="Preeti" pitchFamily="2" charset="0"/>
              </a:rPr>
              <a:t>hf</a:t>
            </a:r>
            <a:r>
              <a:rPr lang="en-US" sz="3600" dirty="0" smtClean="0">
                <a:latin typeface="Preeti" pitchFamily="2" charset="0"/>
              </a:rPr>
              <a:t>]</a:t>
            </a:r>
            <a:r>
              <a:rPr lang="en-US" sz="3600" dirty="0" err="1" smtClean="0">
                <a:latin typeface="Preeti" pitchFamily="2" charset="0"/>
              </a:rPr>
              <a:t>lvd</a:t>
            </a:r>
            <a:r>
              <a:rPr lang="en-US" sz="3600" dirty="0" smtClean="0">
                <a:latin typeface="Preeti" pitchFamily="2" charset="0"/>
              </a:rPr>
              <a:t> </a:t>
            </a:r>
            <a:r>
              <a:rPr lang="en-US" sz="3600" dirty="0" err="1" smtClean="0">
                <a:latin typeface="Preeti" pitchFamily="2" charset="0"/>
              </a:rPr>
              <a:t>Go"gLs</a:t>
            </a:r>
            <a:r>
              <a:rPr lang="en-US" sz="3600" dirty="0" smtClean="0">
                <a:latin typeface="Preeti" pitchFamily="2" charset="0"/>
              </a:rPr>
              <a:t>/0fdf </a:t>
            </a:r>
            <a:r>
              <a:rPr lang="en-US" sz="3600" dirty="0" err="1" smtClean="0">
                <a:latin typeface="Preeti" pitchFamily="2" charset="0"/>
              </a:rPr>
              <a:t>nufgL</a:t>
            </a:r>
            <a:r>
              <a:rPr lang="en-US" sz="3600" dirty="0" smtClean="0">
                <a:latin typeface="Preeti" pitchFamily="2" charset="0"/>
              </a:rPr>
              <a:t> &gt;f]t </a:t>
            </a:r>
            <a:r>
              <a:rPr lang="en-US" sz="3600" smtClean="0">
                <a:latin typeface="Preeti" pitchFamily="2" charset="0"/>
              </a:rPr>
              <a:t>Joj:yfkg</a:t>
            </a:r>
            <a:endParaRPr lang="en-US" sz="3600" dirty="0" smtClean="0">
              <a:latin typeface="Preeti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atin typeface="Preeti" pitchFamily="2" charset="0"/>
              </a:rPr>
              <a:t>k|flws</a:t>
            </a:r>
            <a:r>
              <a:rPr lang="en-US" sz="3600" dirty="0" smtClean="0">
                <a:latin typeface="Preeti" pitchFamily="2" charset="0"/>
              </a:rPr>
              <a:t>/0fsf] ;'b[9Ls/0f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atin typeface="Preeti" pitchFamily="2" charset="0"/>
              </a:rPr>
              <a:t>lg</a:t>
            </a:r>
            <a:r>
              <a:rPr lang="en-US" sz="3600" dirty="0" smtClean="0">
                <a:latin typeface="Preeti" pitchFamily="2" charset="0"/>
              </a:rPr>
              <a:t>/</a:t>
            </a:r>
            <a:r>
              <a:rPr lang="en-US" sz="3600" dirty="0" err="1" smtClean="0">
                <a:latin typeface="Preeti" pitchFamily="2" charset="0"/>
              </a:rPr>
              <a:t>Gt</a:t>
            </a:r>
            <a:r>
              <a:rPr lang="en-US" sz="3600" dirty="0" smtClean="0">
                <a:latin typeface="Preeti" pitchFamily="2" charset="0"/>
              </a:rPr>
              <a:t>/ </a:t>
            </a:r>
            <a:r>
              <a:rPr lang="en-US" sz="3600" dirty="0" err="1" smtClean="0">
                <a:latin typeface="Preeti" pitchFamily="2" charset="0"/>
              </a:rPr>
              <a:t>cWoog</a:t>
            </a:r>
            <a:r>
              <a:rPr lang="en-US" sz="3600" dirty="0" smtClean="0">
                <a:latin typeface="Preeti" pitchFamily="2" charset="0"/>
              </a:rPr>
              <a:t> </a:t>
            </a:r>
            <a:r>
              <a:rPr lang="en-US" sz="3600" dirty="0" err="1" smtClean="0">
                <a:latin typeface="Preeti" pitchFamily="2" charset="0"/>
              </a:rPr>
              <a:t>cg';Gwfg</a:t>
            </a:r>
            <a:endParaRPr lang="en-US" sz="3600" dirty="0" smtClean="0">
              <a:latin typeface="Preeti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Preeti" pitchFamily="2" charset="0"/>
              </a:rPr>
              <a:t>;/f]</a:t>
            </a:r>
            <a:r>
              <a:rPr lang="en-US" sz="3600" dirty="0" err="1" smtClean="0">
                <a:latin typeface="Preeti" pitchFamily="2" charset="0"/>
              </a:rPr>
              <a:t>sf</a:t>
            </a:r>
            <a:r>
              <a:rPr lang="en-US" sz="3600" dirty="0" smtClean="0">
                <a:latin typeface="Preeti" pitchFamily="2" charset="0"/>
              </a:rPr>
              <a:t>/</a:t>
            </a:r>
            <a:r>
              <a:rPr lang="en-US" sz="3600" dirty="0" err="1" smtClean="0">
                <a:latin typeface="Preeti" pitchFamily="2" charset="0"/>
              </a:rPr>
              <a:t>jfnfx</a:t>
            </a:r>
            <a:r>
              <a:rPr lang="en-US" sz="3600" dirty="0" smtClean="0">
                <a:latin typeface="Preeti" pitchFamily="2" charset="0"/>
              </a:rPr>
              <a:t>? </a:t>
            </a:r>
            <a:r>
              <a:rPr lang="en-US" sz="3600" dirty="0" err="1" smtClean="0">
                <a:latin typeface="Preeti" pitchFamily="2" charset="0"/>
              </a:rPr>
              <a:t>aLrsf</a:t>
            </a:r>
            <a:r>
              <a:rPr lang="en-US" sz="3600" dirty="0" smtClean="0">
                <a:latin typeface="Preeti" pitchFamily="2" charset="0"/>
              </a:rPr>
              <a:t>] ;</a:t>
            </a:r>
            <a:r>
              <a:rPr lang="en-US" sz="3600" dirty="0" err="1" smtClean="0">
                <a:latin typeface="Preeti" pitchFamily="2" charset="0"/>
              </a:rPr>
              <a:t>femf</a:t>
            </a:r>
            <a:r>
              <a:rPr lang="en-US" sz="3600" dirty="0" smtClean="0">
                <a:latin typeface="Preeti" pitchFamily="2" charset="0"/>
              </a:rPr>
              <a:t> k|lgj4tf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666</Words>
  <Application>Microsoft Office PowerPoint</Application>
  <PresentationFormat>On-screen Show (4:3)</PresentationFormat>
  <Paragraphs>80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Photo Editor Photo</vt:lpstr>
      <vt:lpstr>  @$ cf}+ e"sDk ;'/Iff lbj;  e"sDkLs ;r]tgf, ;'/lIft ;+/rgf Role of CSO in Earthquake Safty campaign e"sDkLo ;'/Iff cleofgdf gfu/Ls ;+:yfx?sf] e"ldsf      </vt:lpstr>
      <vt:lpstr> ljkb / dfgjLo ;+s6df g]kfn ljkb\sf k|d'v sf/0fx? </vt:lpstr>
      <vt:lpstr> oyfy{df g]kfndf e"sDk</vt:lpstr>
      <vt:lpstr>e"sDksf] k|efj</vt:lpstr>
      <vt:lpstr>tTsfnLg k|efj</vt:lpstr>
      <vt:lpstr>bL3{sfnLg k|efj</vt:lpstr>
      <vt:lpstr>lb3{sfnLg k|efj = = = </vt:lpstr>
      <vt:lpstr>e"sDk ;'/Iffdf gful/s ;+:yfsf ;/f]sf/</vt:lpstr>
      <vt:lpstr>Slide 9</vt:lpstr>
      <vt:lpstr>e"sDk ;‘/Iff cleofgdf Gfful/s ;+:yfx?sf] e"ldsf</vt:lpstr>
      <vt:lpstr>Slide 11</vt:lpstr>
      <vt:lpstr>wGoafb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dfgjLo ;xfotfdf pkef]Qmf lxt ;+/If0f @)&amp;@.!!.!@   cfof]hs pkef]Qmf lxt ;+/If0f d~r g]kfn (FPCRN)   k|m]G8; ;le{; sfplG;n g]kfn (FSCN)</dc:title>
  <dc:creator>User</dc:creator>
  <cp:lastModifiedBy>Windows User</cp:lastModifiedBy>
  <cp:revision>133</cp:revision>
  <dcterms:created xsi:type="dcterms:W3CDTF">2016-02-20T21:10:31Z</dcterms:created>
  <dcterms:modified xsi:type="dcterms:W3CDTF">2022-01-18T08:54:47Z</dcterms:modified>
</cp:coreProperties>
</file>